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59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1C442F9-A4B3-4ECC-BAD3-074E88AD4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E1402BC-EADB-47DB-B3A6-54AF5425A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CDDB813-6E90-4B50-A118-CF67A316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F9F7067-BC0C-42A7-9674-548E52EB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48A0D2C-5AD4-4CA1-9768-1C157E2D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92062C-6E61-45EB-AF37-8BA70575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A4043C4-A0C5-4A64-82BD-E9B712AC6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1EFF078-0FF8-4D54-B5EE-67E491F0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E27F669-666F-4759-883A-ABA43E84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1A30EA-E712-4B7C-989A-8C5324DE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333BDE8-4E73-4785-95AF-916646145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99EF538-0C2B-4AB4-AC52-8088D0A87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A3B2F8A-47B6-4F1E-AE5E-950339E9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204211-267B-41D0-8F73-E4EF74A9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A038476-8B5A-4EA9-A2F6-F8886577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61979C-1FED-45AE-82F4-4CAB9104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F0E1BA-2AC2-4657-9B3F-CA267C30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E257E27-6F33-4790-B253-6DD62517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067CE7E-2B87-4282-A45D-8503A5CD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636E494-373C-4A4B-8255-C1AA42BD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0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05CDA9-AB0B-4125-BB3E-FF593E2D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49D060E-18C1-4AAA-A7ED-84CD68C67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625291A-F5BC-465F-90BA-61633C4A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E04BDB3-154C-44B0-95B2-370D0053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A9FF5C-4BC4-4242-84BF-AE26678E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D2FCB5-11E1-46AF-8D80-714EECE4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1590EB9-A9D7-41F4-BCE6-9489D4C64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119E397-CC0C-4165-B05E-9ADDA6778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6092DCE-D70F-4A4F-8F11-A1B2AD65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A5A03D6-3320-4C09-8F66-9948BB67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D68CF41-5480-4211-A3B9-399F618F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1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F5D7A4-3D30-4B4A-82B9-74D328F6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8C18686-8464-4090-9270-EE71900A0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76CCD09-FDEB-49B7-BAF8-A2B96AFC4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1110667-082E-496A-9D9B-12E150CA8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8B48222-52C8-4043-92FE-4FB029041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08CC14D-61BF-4062-8834-193F289D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9CB5291-78D2-4ADC-8F36-BA293866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74EF467-D822-47E2-8187-CE90D4EE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877B3C-D8CA-4F42-862F-F0FFDEDE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9677938-D451-43A2-BAC0-E1607918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8F4B03F-59D4-411C-A2EF-219F2E36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F819F7C-A095-4123-B39C-A5623610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8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B91A38C-8487-42F8-A5FD-B8EFA74B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26BAE01-602A-4B13-9317-C790795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BB29174-0DAA-469A-89E9-CC203CC1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1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AF0A53-8CA9-4944-A588-8DEB488A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E99930E-81DB-411E-9AD0-1EB8FB5E0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39DDC1E-6D51-4DF0-A7EA-4F696A34F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A8225F3-7522-449F-83B1-A7806276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61DABE5-A35D-4251-93A1-6FFDBE9D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DE61CB4-F36C-405F-8199-1EE6D69A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0E8C0A-6F26-430D-8661-DA5F8313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0849092-00F0-44C2-8E53-257689F85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42598CC-7DDB-4534-B3D8-1DCEBE3EE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523BC10-C761-449B-B608-F892687F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03894B2-42D8-4CCD-A8D6-AEC4C86B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8C9AC1C-FA7C-4366-AE5F-F642A9A2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7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E151E73-E2CC-462F-B4BA-4ADD6826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E568706-608E-4BE5-A2AC-10EDD732D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8FFF051-3C9A-4D39-B20B-2691AA4BC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1414B-9646-494A-8F98-5EFC8B5C0D8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E3D39A4-A744-4699-A926-163070EB4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A88678-BF82-4ED7-9EE5-1C0D65A78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0FE7-6FD5-4C1D-94B9-DDE970C6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ตาราง 18">
            <a:extLst>
              <a:ext uri="{FF2B5EF4-FFF2-40B4-BE49-F238E27FC236}">
                <a16:creationId xmlns:a16="http://schemas.microsoft.com/office/drawing/2014/main" id="{4F9CA5BF-706A-4A48-B4B0-E1B0A1E2E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48910"/>
              </p:ext>
            </p:extLst>
          </p:nvPr>
        </p:nvGraphicFramePr>
        <p:xfrm>
          <a:off x="1384663" y="719664"/>
          <a:ext cx="5852160" cy="503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542725643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1732260581"/>
                    </a:ext>
                  </a:extLst>
                </a:gridCol>
              </a:tblGrid>
              <a:tr h="2516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3283"/>
                  </a:ext>
                </a:extLst>
              </a:tr>
              <a:tr h="2516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27061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516AC26-630C-4BD6-BAC4-C59AF354C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91" y="574766"/>
            <a:ext cx="2755915" cy="268293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D515FFB-F621-49AC-8934-74770BBB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13715"/>
          <a:stretch/>
        </p:blipFill>
        <p:spPr>
          <a:xfrm>
            <a:off x="4095556" y="3244642"/>
            <a:ext cx="3429000" cy="250746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E440D8A-257E-47FA-8617-1BAA20155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3248438"/>
            <a:ext cx="2081350" cy="144653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349B783-3A7E-4D03-8572-0BA23A2A1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60" y="1733415"/>
            <a:ext cx="2081350" cy="144653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FE30504-1667-481D-B655-3EE52D1C6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60" y="3248439"/>
            <a:ext cx="2081350" cy="1446539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185F3B1-B0F1-4B93-9B3A-003AB3760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1733414"/>
            <a:ext cx="2081350" cy="14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ตาราง 18">
            <a:extLst>
              <a:ext uri="{FF2B5EF4-FFF2-40B4-BE49-F238E27FC236}">
                <a16:creationId xmlns:a16="http://schemas.microsoft.com/office/drawing/2014/main" id="{4F9CA5BF-706A-4A48-B4B0-E1B0A1E2E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49878"/>
              </p:ext>
            </p:extLst>
          </p:nvPr>
        </p:nvGraphicFramePr>
        <p:xfrm>
          <a:off x="964260" y="391028"/>
          <a:ext cx="4999496" cy="282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48">
                  <a:extLst>
                    <a:ext uri="{9D8B030D-6E8A-4147-A177-3AD203B41FA5}">
                      <a16:colId xmlns:a16="http://schemas.microsoft.com/office/drawing/2014/main" val="2542725643"/>
                    </a:ext>
                  </a:extLst>
                </a:gridCol>
                <a:gridCol w="2499748">
                  <a:extLst>
                    <a:ext uri="{9D8B030D-6E8A-4147-A177-3AD203B41FA5}">
                      <a16:colId xmlns:a16="http://schemas.microsoft.com/office/drawing/2014/main" val="1732260581"/>
                    </a:ext>
                  </a:extLst>
                </a:gridCol>
              </a:tblGrid>
              <a:tr h="1413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3283"/>
                  </a:ext>
                </a:extLst>
              </a:tr>
              <a:tr h="14133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27061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516AC26-630C-4BD6-BAC4-C59AF354C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49" y="236254"/>
            <a:ext cx="1656627" cy="161275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D515FFB-F621-49AC-8934-74770BBB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13715"/>
          <a:stretch/>
        </p:blipFill>
        <p:spPr>
          <a:xfrm>
            <a:off x="3742991" y="1770635"/>
            <a:ext cx="1947104" cy="14238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E440D8A-257E-47FA-8617-1BAA20155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20" y="1814851"/>
            <a:ext cx="1691233" cy="117540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349B783-3A7E-4D03-8572-0BA23A2A1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41" y="594951"/>
            <a:ext cx="1691233" cy="1175408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FE30504-1667-481D-B655-3EE52D1C6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41" y="1827914"/>
            <a:ext cx="1691233" cy="117540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185F3B1-B0F1-4B93-9B3A-003AB3760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56" y="570272"/>
            <a:ext cx="1691233" cy="1175408"/>
          </a:xfrm>
          <a:prstGeom prst="rect">
            <a:avLst/>
          </a:prstGeom>
        </p:spPr>
      </p:pic>
      <p:graphicFrame>
        <p:nvGraphicFramePr>
          <p:cNvPr id="10" name="ตาราง 18">
            <a:extLst>
              <a:ext uri="{FF2B5EF4-FFF2-40B4-BE49-F238E27FC236}">
                <a16:creationId xmlns:a16="http://schemas.microsoft.com/office/drawing/2014/main" id="{15B493B5-E6F7-4FD6-8DF8-579E7A860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57181"/>
              </p:ext>
            </p:extLst>
          </p:nvPr>
        </p:nvGraphicFramePr>
        <p:xfrm>
          <a:off x="964260" y="3518376"/>
          <a:ext cx="4999496" cy="316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48">
                  <a:extLst>
                    <a:ext uri="{9D8B030D-6E8A-4147-A177-3AD203B41FA5}">
                      <a16:colId xmlns:a16="http://schemas.microsoft.com/office/drawing/2014/main" val="2542725643"/>
                    </a:ext>
                  </a:extLst>
                </a:gridCol>
                <a:gridCol w="2499748">
                  <a:extLst>
                    <a:ext uri="{9D8B030D-6E8A-4147-A177-3AD203B41FA5}">
                      <a16:colId xmlns:a16="http://schemas.microsoft.com/office/drawing/2014/main" val="1732260581"/>
                    </a:ext>
                  </a:extLst>
                </a:gridCol>
              </a:tblGrid>
              <a:tr h="15840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3283"/>
                  </a:ext>
                </a:extLst>
              </a:tr>
              <a:tr h="15840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27061"/>
                  </a:ext>
                </a:extLst>
              </a:tr>
            </a:tbl>
          </a:graphicData>
        </a:graphic>
      </p:graphicFrame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196BEE2-9EB6-4866-B740-531C8F937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49" y="3503553"/>
            <a:ext cx="1719600" cy="167406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0EE7A7B2-9051-40CB-8B07-2AA8B2C6D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13715"/>
          <a:stretch/>
        </p:blipFill>
        <p:spPr>
          <a:xfrm>
            <a:off x="3675110" y="5069146"/>
            <a:ext cx="2053527" cy="1501647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667997BB-AB2B-499D-869E-7D64A31CE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79" y="5589867"/>
            <a:ext cx="926279" cy="643764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E64962D8-11CA-4234-AF4E-E0107703A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87" y="5367914"/>
            <a:ext cx="1354266" cy="941215"/>
          </a:xfrm>
          <a:prstGeom prst="rect">
            <a:avLst/>
          </a:prstGeom>
        </p:spPr>
      </p:pic>
      <p:graphicFrame>
        <p:nvGraphicFramePr>
          <p:cNvPr id="22" name="ตาราง 18">
            <a:extLst>
              <a:ext uri="{FF2B5EF4-FFF2-40B4-BE49-F238E27FC236}">
                <a16:creationId xmlns:a16="http://schemas.microsoft.com/office/drawing/2014/main" id="{7B2A8D5C-BEB3-48D6-BBFE-9353558FF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03074"/>
              </p:ext>
            </p:extLst>
          </p:nvPr>
        </p:nvGraphicFramePr>
        <p:xfrm>
          <a:off x="6499817" y="3503553"/>
          <a:ext cx="4999496" cy="316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48">
                  <a:extLst>
                    <a:ext uri="{9D8B030D-6E8A-4147-A177-3AD203B41FA5}">
                      <a16:colId xmlns:a16="http://schemas.microsoft.com/office/drawing/2014/main" val="2542725643"/>
                    </a:ext>
                  </a:extLst>
                </a:gridCol>
                <a:gridCol w="2499748">
                  <a:extLst>
                    <a:ext uri="{9D8B030D-6E8A-4147-A177-3AD203B41FA5}">
                      <a16:colId xmlns:a16="http://schemas.microsoft.com/office/drawing/2014/main" val="1732260581"/>
                    </a:ext>
                  </a:extLst>
                </a:gridCol>
              </a:tblGrid>
              <a:tr h="15840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3283"/>
                  </a:ext>
                </a:extLst>
              </a:tr>
              <a:tr h="15840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27061"/>
                  </a:ext>
                </a:extLst>
              </a:tr>
            </a:tbl>
          </a:graphicData>
        </a:graphic>
      </p:graphicFrame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998C9C9-6F25-43E2-94DD-B1D0F0454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21" y="3392930"/>
            <a:ext cx="1811133" cy="1763174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5C54155D-3A75-47FB-984E-AA1DA6E19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13715"/>
          <a:stretch/>
        </p:blipFill>
        <p:spPr>
          <a:xfrm>
            <a:off x="9229264" y="5087642"/>
            <a:ext cx="2127618" cy="1555826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9DC9BE4A-E365-4C17-BD36-27D68DBAF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53" y="3857351"/>
            <a:ext cx="1413334" cy="982267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D7CC8C7F-B128-4F36-816C-CD52B6984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64" y="5472446"/>
            <a:ext cx="1187323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2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9">
            <a:extLst>
              <a:ext uri="{FF2B5EF4-FFF2-40B4-BE49-F238E27FC236}">
                <a16:creationId xmlns:a16="http://schemas.microsoft.com/office/drawing/2014/main" id="{E1B257FA-2AC8-4960-A1C9-B1478369B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69876"/>
              </p:ext>
            </p:extLst>
          </p:nvPr>
        </p:nvGraphicFramePr>
        <p:xfrm>
          <a:off x="708659" y="990884"/>
          <a:ext cx="6567351" cy="439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117">
                  <a:extLst>
                    <a:ext uri="{9D8B030D-6E8A-4147-A177-3AD203B41FA5}">
                      <a16:colId xmlns:a16="http://schemas.microsoft.com/office/drawing/2014/main" val="3214138450"/>
                    </a:ext>
                  </a:extLst>
                </a:gridCol>
                <a:gridCol w="2189117">
                  <a:extLst>
                    <a:ext uri="{9D8B030D-6E8A-4147-A177-3AD203B41FA5}">
                      <a16:colId xmlns:a16="http://schemas.microsoft.com/office/drawing/2014/main" val="2635509564"/>
                    </a:ext>
                  </a:extLst>
                </a:gridCol>
                <a:gridCol w="2189117">
                  <a:extLst>
                    <a:ext uri="{9D8B030D-6E8A-4147-A177-3AD203B41FA5}">
                      <a16:colId xmlns:a16="http://schemas.microsoft.com/office/drawing/2014/main" val="2227839069"/>
                    </a:ext>
                  </a:extLst>
                </a:gridCol>
              </a:tblGrid>
              <a:tr h="21955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01890"/>
                  </a:ext>
                </a:extLst>
              </a:tr>
              <a:tr h="21955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13752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516AC26-630C-4BD6-BAC4-C59AF354C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0" y="810322"/>
            <a:ext cx="2504433" cy="243811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D515FFB-F621-49AC-8934-74770BBB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13715"/>
          <a:stretch/>
        </p:blipFill>
        <p:spPr>
          <a:xfrm>
            <a:off x="4973367" y="3405115"/>
            <a:ext cx="2576964" cy="188441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E440D8A-257E-47FA-8617-1BAA20155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3312744"/>
            <a:ext cx="2081350" cy="144653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349B783-3A7E-4D03-8572-0BA23A2A1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60" y="1733415"/>
            <a:ext cx="2081350" cy="144653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FE30504-1667-481D-B655-3EE52D1C6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60" y="3312744"/>
            <a:ext cx="2081350" cy="1446539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185F3B1-B0F1-4B93-9B3A-003AB3760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1733414"/>
            <a:ext cx="2081350" cy="1446539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CA32A886-DD51-4AAE-B1F1-70FC522A9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7" y="391885"/>
            <a:ext cx="2403564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5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A083C7AB-611C-464F-9D88-69748A83AFBE}"/>
              </a:ext>
            </a:extLst>
          </p:cNvPr>
          <p:cNvGraphicFramePr>
            <a:graphicFrameLocks noGrp="1"/>
          </p:cNvGraphicFramePr>
          <p:nvPr/>
        </p:nvGraphicFramePr>
        <p:xfrm>
          <a:off x="348690" y="418010"/>
          <a:ext cx="707136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1">
                  <a:extLst>
                    <a:ext uri="{9D8B030D-6E8A-4147-A177-3AD203B41FA5}">
                      <a16:colId xmlns:a16="http://schemas.microsoft.com/office/drawing/2014/main" val="2895671313"/>
                    </a:ext>
                  </a:extLst>
                </a:gridCol>
                <a:gridCol w="1767841">
                  <a:extLst>
                    <a:ext uri="{9D8B030D-6E8A-4147-A177-3AD203B41FA5}">
                      <a16:colId xmlns:a16="http://schemas.microsoft.com/office/drawing/2014/main" val="4021239854"/>
                    </a:ext>
                  </a:extLst>
                </a:gridCol>
                <a:gridCol w="1767841">
                  <a:extLst>
                    <a:ext uri="{9D8B030D-6E8A-4147-A177-3AD203B41FA5}">
                      <a16:colId xmlns:a16="http://schemas.microsoft.com/office/drawing/2014/main" val="2054336759"/>
                    </a:ext>
                  </a:extLst>
                </a:gridCol>
                <a:gridCol w="1767841">
                  <a:extLst>
                    <a:ext uri="{9D8B030D-6E8A-4147-A177-3AD203B41FA5}">
                      <a16:colId xmlns:a16="http://schemas.microsoft.com/office/drawing/2014/main" val="2906996294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5578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4223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7394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1883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777212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516AC26-630C-4BD6-BAC4-C59AF354C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94654"/>
            <a:ext cx="1511283" cy="14712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D515FFB-F621-49AC-8934-74770BBB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13715"/>
          <a:stretch/>
        </p:blipFill>
        <p:spPr>
          <a:xfrm>
            <a:off x="3997234" y="5183172"/>
            <a:ext cx="1593669" cy="116537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E440D8A-257E-47FA-8617-1BAA20155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3248438"/>
            <a:ext cx="2081350" cy="144653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349B783-3A7E-4D03-8572-0BA23A2A1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60" y="1733415"/>
            <a:ext cx="2081350" cy="144653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FE30504-1667-481D-B655-3EE52D1C6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60" y="3248439"/>
            <a:ext cx="2081350" cy="1446539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185F3B1-B0F1-4B93-9B3A-003AB3760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1733414"/>
            <a:ext cx="2081350" cy="144653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2918F19-7AA8-4C50-BC53-CA66727D4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8" y="3683725"/>
            <a:ext cx="1998792" cy="1724298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FDE3FE2-784A-44EA-8269-97036805E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18" y="140627"/>
            <a:ext cx="1998792" cy="1724298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3B76D071-83E4-4501-8564-E9ACEEAD2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76" y="2508935"/>
            <a:ext cx="1998792" cy="17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7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A083C7AB-611C-464F-9D88-69748A83A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57022"/>
              </p:ext>
            </p:extLst>
          </p:nvPr>
        </p:nvGraphicFramePr>
        <p:xfrm>
          <a:off x="348690" y="418010"/>
          <a:ext cx="707136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1">
                  <a:extLst>
                    <a:ext uri="{9D8B030D-6E8A-4147-A177-3AD203B41FA5}">
                      <a16:colId xmlns:a16="http://schemas.microsoft.com/office/drawing/2014/main" val="2895671313"/>
                    </a:ext>
                  </a:extLst>
                </a:gridCol>
                <a:gridCol w="1767841">
                  <a:extLst>
                    <a:ext uri="{9D8B030D-6E8A-4147-A177-3AD203B41FA5}">
                      <a16:colId xmlns:a16="http://schemas.microsoft.com/office/drawing/2014/main" val="4021239854"/>
                    </a:ext>
                  </a:extLst>
                </a:gridCol>
                <a:gridCol w="1767841">
                  <a:extLst>
                    <a:ext uri="{9D8B030D-6E8A-4147-A177-3AD203B41FA5}">
                      <a16:colId xmlns:a16="http://schemas.microsoft.com/office/drawing/2014/main" val="2054336759"/>
                    </a:ext>
                  </a:extLst>
                </a:gridCol>
                <a:gridCol w="1767841">
                  <a:extLst>
                    <a:ext uri="{9D8B030D-6E8A-4147-A177-3AD203B41FA5}">
                      <a16:colId xmlns:a16="http://schemas.microsoft.com/office/drawing/2014/main" val="2906996294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5578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4223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7394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1883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777212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516AC26-630C-4BD6-BAC4-C59AF354C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94654"/>
            <a:ext cx="1511283" cy="14712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D515FFB-F621-49AC-8934-74770BBB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13715"/>
          <a:stretch/>
        </p:blipFill>
        <p:spPr>
          <a:xfrm>
            <a:off x="3997234" y="5183172"/>
            <a:ext cx="1593669" cy="116537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E440D8A-257E-47FA-8617-1BAA20155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3248438"/>
            <a:ext cx="2081350" cy="144653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349B783-3A7E-4D03-8572-0BA23A2A1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60" y="1733415"/>
            <a:ext cx="2081350" cy="144653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FE30504-1667-481D-B655-3EE52D1C6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60" y="3248439"/>
            <a:ext cx="2081350" cy="1446539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185F3B1-B0F1-4B93-9B3A-003AB3760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1733414"/>
            <a:ext cx="2081350" cy="144653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334D9C4-7D3A-4525-A7E0-C6C5F5FB77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8" y="3683725"/>
            <a:ext cx="1998792" cy="1724298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2F0B76F4-D6A2-49EF-837B-8EB3FFC4E6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20" y="1314994"/>
            <a:ext cx="1998792" cy="172429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39F4B1F-67FA-41F5-B950-3A46EF734F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7"/>
          <a:stretch/>
        </p:blipFill>
        <p:spPr>
          <a:xfrm>
            <a:off x="2465750" y="2841173"/>
            <a:ext cx="1064528" cy="979714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538FDB06-F942-43D5-B3BB-5758314949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7"/>
          <a:stretch/>
        </p:blipFill>
        <p:spPr>
          <a:xfrm>
            <a:off x="2571821" y="1620199"/>
            <a:ext cx="1064528" cy="979714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A2D34F88-4918-48FA-B35C-992EC7ADEA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7"/>
          <a:stretch/>
        </p:blipFill>
        <p:spPr>
          <a:xfrm>
            <a:off x="4209552" y="2838995"/>
            <a:ext cx="10645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071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B66362B30C3747BBCAFDC4DB7DEA62" ma:contentTypeVersion="4" ma:contentTypeDescription="Create a new document." ma:contentTypeScope="" ma:versionID="c36767ebfc8fd20fe669ca23a27963da">
  <xsd:schema xmlns:xsd="http://www.w3.org/2001/XMLSchema" xmlns:xs="http://www.w3.org/2001/XMLSchema" xmlns:p="http://schemas.microsoft.com/office/2006/metadata/properties" xmlns:ns3="7d6c74af-1ed5-4580-9ab1-79b4a41d632d" targetNamespace="http://schemas.microsoft.com/office/2006/metadata/properties" ma:root="true" ma:fieldsID="ec4b98a1e9313163c12699dac4a80f2e" ns3:_="">
    <xsd:import namespace="7d6c74af-1ed5-4580-9ab1-79b4a41d63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c74af-1ed5-4580-9ab1-79b4a41d6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B1BFBB-AA2A-42A8-9828-5B4A4F105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6c74af-1ed5-4580-9ab1-79b4a41d6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24839-6CE3-44A0-B3BA-2061DF8650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CE7171-AFBC-4EE0-9CED-3128A2DF6EB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d6c74af-1ed5-4580-9ab1-79b4a41d63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0</Words>
  <Application>Microsoft Office PowerPoint</Application>
  <PresentationFormat>แบบจอกว้าง</PresentationFormat>
  <Paragraphs>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วุฒิชัย แม้นรัมย์</dc:creator>
  <cp:lastModifiedBy>วุฒิชัย แม้นรัมย์</cp:lastModifiedBy>
  <cp:revision>6</cp:revision>
  <dcterms:created xsi:type="dcterms:W3CDTF">2021-01-10T06:18:58Z</dcterms:created>
  <dcterms:modified xsi:type="dcterms:W3CDTF">2021-01-10T10:19:06Z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0x01010061B66362B30C3747BBCAFDC4DB7DEA62</vt:lpwstr>
  </property>
</Properties>
</file>