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AD556-CD79-49B7-80CD-6D8BCD44D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028D725-06E9-4926-BE10-EB09BDA73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D58DF3-115F-4F47-A9E9-B259ECFCD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6A04-A205-4824-BFC5-D482807EDE3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794402D-30B9-4BA4-9645-6B5D65C20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86EDC9E-8654-4724-BD54-345C2240C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2485-816E-40C2-AFA1-A6D176D69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6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F37720C-6638-4581-BFC2-94C97307F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B94C89F-8310-486B-A810-8546F4448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190BAD4-712F-43E9-9F57-CBAF4F48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6A04-A205-4824-BFC5-D482807EDE3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A157015-A32D-4953-8B77-F82AEC39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5025214-678F-4CB2-811C-34DD7BA9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2485-816E-40C2-AFA1-A6D176D69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4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D7ABC7EB-8814-40D9-9613-D11F27397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B22BE2C-1C81-429E-8341-AF1E90F2C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EEF7454-52B6-4C18-A8B3-F328D3AE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6A04-A205-4824-BFC5-D482807EDE3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2D627E9-B810-4163-B522-171217330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F4BC9D9-7CB3-4748-8F5F-5BF2DAD8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2485-816E-40C2-AFA1-A6D176D69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4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0A9E240-5F64-4B20-9D5C-7CE4FD20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A9E74B8-555E-4AC6-8C24-89F911E10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B8C3441-F1C7-4304-AD65-E0A59C43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6A04-A205-4824-BFC5-D482807EDE3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C0FC069-39F0-429A-9507-4C2EBD1B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527A156-7BD0-47FA-BC7B-2F2548B3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2485-816E-40C2-AFA1-A6D176D69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1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9EAEBB9-C8F0-4CB5-B592-CEE89F52D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CEA2C79-10B1-4976-B026-4E571E61D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2E50416-1405-4C32-9326-454ABC01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6A04-A205-4824-BFC5-D482807EDE3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7A6DCFC-53EF-4B9D-B14A-7E4658C9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888CE6F-A77C-4236-B70D-7D05C421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2485-816E-40C2-AFA1-A6D176D69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3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B812C4-AC05-463E-8929-70719878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B157518-B828-41A5-9E67-4A35458A9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5875D4B-E618-42B8-A08A-9774A0CAE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BE8A7AF-4AF6-4810-84AB-5D96700C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6A04-A205-4824-BFC5-D482807EDE3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C64F434-C70A-42FE-84A2-2151FB65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93903CD-5D11-4B1D-A378-F2BB9037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2485-816E-40C2-AFA1-A6D176D69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1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3D0BA70-C056-4D61-85D8-4397CB6A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00A8C-E8C1-4F25-889A-AE8EE3E48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230643C-B140-4047-B372-1557C87E8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8E35019-4FB2-482D-A626-C5637963D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9C6576C-CF8D-44D3-A7C3-E19AF87B5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CDE54633-596D-402A-904F-F0BFF290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6A04-A205-4824-BFC5-D482807EDE3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70865C7-5738-413D-9416-19417D3F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695F179-D211-46E0-8D62-5A52AD71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2485-816E-40C2-AFA1-A6D176D69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6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03BD15D-D561-4F23-BB66-001864B7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7AD0FE92-D087-4B0D-A6B2-9B5FCBAC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6A04-A205-4824-BFC5-D482807EDE3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6CE65C2-A47D-40F2-90D6-79015928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2E01288E-AE37-4912-B90D-CE7069917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2485-816E-40C2-AFA1-A6D176D69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5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E8524EA-328A-486B-979D-C12AC7A3C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6A04-A205-4824-BFC5-D482807EDE3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0FAABF16-4A2C-4F83-9447-8635CE63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6E568D06-DCFD-450A-B3DF-BBB0C2A7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2485-816E-40C2-AFA1-A6D176D69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68E3320-6D23-42E9-B27B-5BBF607FC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05684F3-0071-445E-950A-6A8E5EEFF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91463FF5-C957-4FE8-BB03-C7B55B037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6D5E75D-0C46-4FFF-8C16-881DCEDFE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6A04-A205-4824-BFC5-D482807EDE3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863BE89-2400-4434-B791-179493B1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2ADDFD2-5B72-436E-B15C-C98BE208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2485-816E-40C2-AFA1-A6D176D69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3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9F73FAE-1A31-4EB6-8D23-59FADF31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88E48E59-DF75-45A4-927B-ADC592F82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04D9B64-D13F-4EBD-B567-CC5077488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4D29027-07E3-4553-A6C6-A59EBFC98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6A04-A205-4824-BFC5-D482807EDE3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013BCCD-7154-487F-94DC-122FD8D2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057B5A0-8F0E-42AB-8A61-2BCEA17F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2485-816E-40C2-AFA1-A6D176D69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7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5A6758E-CFC0-4AB5-8E53-C93C3718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E686787-C69F-44FF-A308-4CEF0FE01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8424985-5844-4696-81FB-C5BAC8D95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16A04-A205-4824-BFC5-D482807EDE3C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34A6BF8-BBD6-406F-A9DE-A83FC1047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A3ACC74-3D21-4A16-B397-48E72A7B9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2485-816E-40C2-AFA1-A6D176D69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7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42F4D6D9-E25D-4943-95B0-03C62C1CC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372604"/>
              </p:ext>
            </p:extLst>
          </p:nvPr>
        </p:nvGraphicFramePr>
        <p:xfrm>
          <a:off x="1058091" y="719665"/>
          <a:ext cx="10319658" cy="539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9829">
                  <a:extLst>
                    <a:ext uri="{9D8B030D-6E8A-4147-A177-3AD203B41FA5}">
                      <a16:colId xmlns:a16="http://schemas.microsoft.com/office/drawing/2014/main" val="1844001639"/>
                    </a:ext>
                  </a:extLst>
                </a:gridCol>
                <a:gridCol w="5159829">
                  <a:extLst>
                    <a:ext uri="{9D8B030D-6E8A-4147-A177-3AD203B41FA5}">
                      <a16:colId xmlns:a16="http://schemas.microsoft.com/office/drawing/2014/main" val="3989456145"/>
                    </a:ext>
                  </a:extLst>
                </a:gridCol>
              </a:tblGrid>
              <a:tr h="26968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122321"/>
                  </a:ext>
                </a:extLst>
              </a:tr>
              <a:tr h="26968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079813"/>
                  </a:ext>
                </a:extLst>
              </a:tr>
            </a:tbl>
          </a:graphicData>
        </a:graphic>
      </p:graphicFrame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A9E7595-ACF6-4EBC-A7E6-1C74662B4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05" y="909155"/>
            <a:ext cx="3597046" cy="2314099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2F6CD1D-E0B1-4724-A269-7EF381E7F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308" y="909155"/>
            <a:ext cx="3597046" cy="2314099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CDEC82D1-04D2-4C9F-BD81-4120F2043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05" y="3634747"/>
            <a:ext cx="3597046" cy="2314100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448B517E-D01F-4784-BC69-67D20B41F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309" y="3634747"/>
            <a:ext cx="3597046" cy="23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42F4D6D9-E25D-4943-95B0-03C62C1CC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508090"/>
              </p:ext>
            </p:extLst>
          </p:nvPr>
        </p:nvGraphicFramePr>
        <p:xfrm>
          <a:off x="1058091" y="719665"/>
          <a:ext cx="10319658" cy="539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9829">
                  <a:extLst>
                    <a:ext uri="{9D8B030D-6E8A-4147-A177-3AD203B41FA5}">
                      <a16:colId xmlns:a16="http://schemas.microsoft.com/office/drawing/2014/main" val="1844001639"/>
                    </a:ext>
                  </a:extLst>
                </a:gridCol>
                <a:gridCol w="5159829">
                  <a:extLst>
                    <a:ext uri="{9D8B030D-6E8A-4147-A177-3AD203B41FA5}">
                      <a16:colId xmlns:a16="http://schemas.microsoft.com/office/drawing/2014/main" val="3989456145"/>
                    </a:ext>
                  </a:extLst>
                </a:gridCol>
              </a:tblGrid>
              <a:tr h="26968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122321"/>
                  </a:ext>
                </a:extLst>
              </a:tr>
              <a:tr h="26968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079813"/>
                  </a:ext>
                </a:extLst>
              </a:tr>
            </a:tbl>
          </a:graphicData>
        </a:graphic>
      </p:graphicFrame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A8085A9-08DA-4773-B58C-7885D9001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05" y="909153"/>
            <a:ext cx="3597045" cy="231409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F4EC6C7-4C3D-43A0-9023-004643F70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309" y="909153"/>
            <a:ext cx="3597044" cy="2314099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CC08068-E775-41A3-B86B-9A0233022D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6" b="16563"/>
          <a:stretch/>
        </p:blipFill>
        <p:spPr>
          <a:xfrm>
            <a:off x="7075308" y="3578675"/>
            <a:ext cx="3597043" cy="2370171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924BBC21-57C4-4577-A841-B444370F1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05" y="3590185"/>
            <a:ext cx="3597043" cy="235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42F4D6D9-E25D-4943-95B0-03C62C1CC964}"/>
              </a:ext>
            </a:extLst>
          </p:cNvPr>
          <p:cNvGraphicFramePr>
            <a:graphicFrameLocks noGrp="1"/>
          </p:cNvGraphicFramePr>
          <p:nvPr/>
        </p:nvGraphicFramePr>
        <p:xfrm>
          <a:off x="1058091" y="719665"/>
          <a:ext cx="10319658" cy="539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9829">
                  <a:extLst>
                    <a:ext uri="{9D8B030D-6E8A-4147-A177-3AD203B41FA5}">
                      <a16:colId xmlns:a16="http://schemas.microsoft.com/office/drawing/2014/main" val="1844001639"/>
                    </a:ext>
                  </a:extLst>
                </a:gridCol>
                <a:gridCol w="5159829">
                  <a:extLst>
                    <a:ext uri="{9D8B030D-6E8A-4147-A177-3AD203B41FA5}">
                      <a16:colId xmlns:a16="http://schemas.microsoft.com/office/drawing/2014/main" val="3989456145"/>
                    </a:ext>
                  </a:extLst>
                </a:gridCol>
              </a:tblGrid>
              <a:tr h="26968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122321"/>
                  </a:ext>
                </a:extLst>
              </a:tr>
              <a:tr h="26968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079813"/>
                  </a:ext>
                </a:extLst>
              </a:tr>
            </a:tbl>
          </a:graphicData>
        </a:graphic>
      </p:graphicFrame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587E69D5-916B-47AF-B9D0-D43E31B7EA19}"/>
              </a:ext>
            </a:extLst>
          </p:cNvPr>
          <p:cNvSpPr txBox="1"/>
          <p:nvPr/>
        </p:nvSpPr>
        <p:spPr>
          <a:xfrm>
            <a:off x="1084217" y="0"/>
            <a:ext cx="513370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dirty="0">
                <a:latin typeface="Angsana New" panose="02020603050405020304" pitchFamily="18" charset="-34"/>
                <a:cs typeface="Angsana New" panose="02020603050405020304" pitchFamily="18" charset="-34"/>
              </a:rPr>
              <a:t>A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A96BD4B9-D020-407F-A2A0-E487977539E4}"/>
              </a:ext>
            </a:extLst>
          </p:cNvPr>
          <p:cNvSpPr txBox="1"/>
          <p:nvPr/>
        </p:nvSpPr>
        <p:spPr>
          <a:xfrm>
            <a:off x="1058091" y="2689435"/>
            <a:ext cx="513370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dirty="0">
                <a:latin typeface="Angsana New" panose="02020603050405020304" pitchFamily="18" charset="-34"/>
                <a:cs typeface="Angsana New" panose="02020603050405020304" pitchFamily="18" charset="-34"/>
              </a:rPr>
              <a:t>D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9823D9A8-42FC-48D9-9F92-3B59EB1EB6D3}"/>
              </a:ext>
            </a:extLst>
          </p:cNvPr>
          <p:cNvSpPr txBox="1"/>
          <p:nvPr/>
        </p:nvSpPr>
        <p:spPr>
          <a:xfrm>
            <a:off x="6270172" y="2582092"/>
            <a:ext cx="513370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dirty="0">
                <a:latin typeface="Angsana New" panose="02020603050405020304" pitchFamily="18" charset="-34"/>
                <a:cs typeface="Angsana New" panose="02020603050405020304" pitchFamily="18" charset="-34"/>
              </a:rPr>
              <a:t>Z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EA614E74-4112-4EFA-9F28-94EE0855571C}"/>
              </a:ext>
            </a:extLst>
          </p:cNvPr>
          <p:cNvSpPr txBox="1"/>
          <p:nvPr/>
        </p:nvSpPr>
        <p:spPr>
          <a:xfrm>
            <a:off x="6283235" y="0"/>
            <a:ext cx="513370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dirty="0">
                <a:latin typeface="Angsana New" panose="02020603050405020304" pitchFamily="18" charset="-34"/>
                <a:cs typeface="Angsana New" panose="02020603050405020304" pitchFamily="18" charset="-34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2544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4">
            <a:extLst>
              <a:ext uri="{FF2B5EF4-FFF2-40B4-BE49-F238E27FC236}">
                <a16:creationId xmlns:a16="http://schemas.microsoft.com/office/drawing/2014/main" id="{21462B42-709A-4E26-AD20-C32C23C92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148254"/>
              </p:ext>
            </p:extLst>
          </p:nvPr>
        </p:nvGraphicFramePr>
        <p:xfrm>
          <a:off x="1136469" y="587828"/>
          <a:ext cx="10228215" cy="5682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9405">
                  <a:extLst>
                    <a:ext uri="{9D8B030D-6E8A-4147-A177-3AD203B41FA5}">
                      <a16:colId xmlns:a16="http://schemas.microsoft.com/office/drawing/2014/main" val="3803550499"/>
                    </a:ext>
                  </a:extLst>
                </a:gridCol>
                <a:gridCol w="3409405">
                  <a:extLst>
                    <a:ext uri="{9D8B030D-6E8A-4147-A177-3AD203B41FA5}">
                      <a16:colId xmlns:a16="http://schemas.microsoft.com/office/drawing/2014/main" val="1384574694"/>
                    </a:ext>
                  </a:extLst>
                </a:gridCol>
                <a:gridCol w="3409405">
                  <a:extLst>
                    <a:ext uri="{9D8B030D-6E8A-4147-A177-3AD203B41FA5}">
                      <a16:colId xmlns:a16="http://schemas.microsoft.com/office/drawing/2014/main" val="2789417467"/>
                    </a:ext>
                  </a:extLst>
                </a:gridCol>
              </a:tblGrid>
              <a:tr h="1894114">
                <a:tc>
                  <a:txBody>
                    <a:bodyPr/>
                    <a:lstStyle/>
                    <a:p>
                      <a:pPr algn="ctr"/>
                      <a:r>
                        <a:rPr lang="th-TH" sz="96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</a:t>
                      </a:r>
                      <a:endParaRPr lang="en-US" sz="96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6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ช</a:t>
                      </a:r>
                      <a:endParaRPr lang="en-US" sz="96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6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</a:t>
                      </a:r>
                      <a:endParaRPr lang="en-US" sz="96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214465"/>
                  </a:ext>
                </a:extLst>
              </a:tr>
              <a:tr h="1894114">
                <a:tc>
                  <a:txBody>
                    <a:bodyPr/>
                    <a:lstStyle/>
                    <a:p>
                      <a:pPr algn="ctr"/>
                      <a:r>
                        <a:rPr lang="th-TH" sz="96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</a:t>
                      </a:r>
                      <a:endParaRPr lang="en-US" sz="96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6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ง</a:t>
                      </a:r>
                      <a:endParaRPr lang="en-US" sz="96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6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ฝ</a:t>
                      </a:r>
                      <a:endParaRPr lang="en-US" sz="96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29314"/>
                  </a:ext>
                </a:extLst>
              </a:tr>
              <a:tr h="1894114">
                <a:tc>
                  <a:txBody>
                    <a:bodyPr/>
                    <a:lstStyle/>
                    <a:p>
                      <a:pPr algn="ctr"/>
                      <a:r>
                        <a:rPr lang="th-TH" sz="96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ใ</a:t>
                      </a:r>
                      <a:endParaRPr lang="en-US" sz="96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6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</a:t>
                      </a:r>
                      <a:endParaRPr lang="en-US" sz="96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6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</a:t>
                      </a:r>
                      <a:endParaRPr lang="en-US" sz="96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99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2615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</Words>
  <Application>Microsoft Office PowerPoint</Application>
  <PresentationFormat>แบบจอกว้าง</PresentationFormat>
  <Paragraphs>13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9" baseType="lpstr">
      <vt:lpstr>Angsana New</vt:lpstr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วุฒิชัย แม้นรัมย์</dc:creator>
  <cp:lastModifiedBy>วุฒิชัย แม้นรัมย์</cp:lastModifiedBy>
  <cp:revision>4</cp:revision>
  <dcterms:created xsi:type="dcterms:W3CDTF">2021-01-10T10:57:06Z</dcterms:created>
  <dcterms:modified xsi:type="dcterms:W3CDTF">2021-01-10T11:16:24Z</dcterms:modified>
</cp:coreProperties>
</file>