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  <p:sldMasterId id="2147483655" r:id="rId2"/>
  </p:sldMasterIdLst>
  <p:notesMasterIdLst>
    <p:notesMasterId r:id="rId51"/>
  </p:notesMasterIdLst>
  <p:sldIdLst>
    <p:sldId id="361" r:id="rId3"/>
    <p:sldId id="362" r:id="rId4"/>
    <p:sldId id="364" r:id="rId5"/>
    <p:sldId id="365" r:id="rId6"/>
    <p:sldId id="381" r:id="rId7"/>
    <p:sldId id="382" r:id="rId8"/>
    <p:sldId id="405" r:id="rId9"/>
    <p:sldId id="383" r:id="rId10"/>
    <p:sldId id="440" r:id="rId11"/>
    <p:sldId id="397" r:id="rId12"/>
    <p:sldId id="407" r:id="rId13"/>
    <p:sldId id="398" r:id="rId14"/>
    <p:sldId id="434" r:id="rId15"/>
    <p:sldId id="439" r:id="rId16"/>
    <p:sldId id="399" r:id="rId17"/>
    <p:sldId id="435" r:id="rId18"/>
    <p:sldId id="442" r:id="rId19"/>
    <p:sldId id="441" r:id="rId20"/>
    <p:sldId id="400" r:id="rId21"/>
    <p:sldId id="433" r:id="rId22"/>
    <p:sldId id="401" r:id="rId23"/>
    <p:sldId id="431" r:id="rId24"/>
    <p:sldId id="432" r:id="rId25"/>
    <p:sldId id="428" r:id="rId26"/>
    <p:sldId id="429" r:id="rId27"/>
    <p:sldId id="430" r:id="rId28"/>
    <p:sldId id="443" r:id="rId29"/>
    <p:sldId id="418" r:id="rId30"/>
    <p:sldId id="423" r:id="rId31"/>
    <p:sldId id="424" r:id="rId32"/>
    <p:sldId id="425" r:id="rId33"/>
    <p:sldId id="426" r:id="rId34"/>
    <p:sldId id="427" r:id="rId35"/>
    <p:sldId id="419" r:id="rId36"/>
    <p:sldId id="421" r:id="rId37"/>
    <p:sldId id="420" r:id="rId38"/>
    <p:sldId id="402" r:id="rId39"/>
    <p:sldId id="416" r:id="rId40"/>
    <p:sldId id="417" r:id="rId41"/>
    <p:sldId id="414" r:id="rId42"/>
    <p:sldId id="415" r:id="rId43"/>
    <p:sldId id="411" r:id="rId44"/>
    <p:sldId id="403" r:id="rId45"/>
    <p:sldId id="413" r:id="rId46"/>
    <p:sldId id="412" r:id="rId47"/>
    <p:sldId id="404" r:id="rId48"/>
    <p:sldId id="409" r:id="rId49"/>
    <p:sldId id="444" r:id="rId50"/>
  </p:sldIdLst>
  <p:sldSz cx="18286413" cy="10287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TH SarabunPSK" panose="020B0500040200020003" pitchFamily="34" charset="-34"/>
      <p:regular r:id="rId56"/>
      <p:bold r:id="rId57"/>
      <p:italic r:id="rId58"/>
      <p:boldItalic r:id="rId59"/>
    </p:embeddedFont>
  </p:embeddedFontLst>
  <p:defaultTextStyle>
    <a:defPPr>
      <a:defRPr lang="ja-JP"/>
    </a:defPPr>
    <a:lvl1pPr marL="0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8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D5D"/>
    <a:srgbClr val="EE1504"/>
    <a:srgbClr val="ED342F"/>
    <a:srgbClr val="812727"/>
    <a:srgbClr val="503632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301" autoAdjust="0"/>
  </p:normalViewPr>
  <p:slideViewPr>
    <p:cSldViewPr snapToGrid="0">
      <p:cViewPr varScale="1">
        <p:scale>
          <a:sx n="46" d="100"/>
          <a:sy n="46" d="100"/>
        </p:scale>
        <p:origin x="654" y="60"/>
      </p:cViewPr>
      <p:guideLst>
        <p:guide orient="horz" pos="3238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48;&#3619;&#3637;&#3618;&#3609;&#3629;&#3629;&#3609;&#3652;&#3621;&#3609;&#3660;\&#3615;&#3629;&#3619;&#3660;&#3617;&#3652;&#3617;&#3656;&#3617;&#3637;&#3594;&#3639;&#3656;&#3629;%20(&#3585;&#3634;&#3619;&#3605;&#3629;&#3610;&#3585;&#3621;&#3633;&#3610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48;&#3619;&#3637;&#3618;&#3609;&#3629;&#3629;&#3609;&#3652;&#3621;&#3609;&#3660;\&#3615;&#3629;&#3619;&#3660;&#3617;&#3652;&#3617;&#3656;&#3617;&#3637;&#3594;&#3639;&#3656;&#3629;%20(&#3585;&#3634;&#3619;&#3605;&#3629;&#3610;&#3585;&#3621;&#3633;&#3610;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3607;&#3635;pp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3607;&#3635;pp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3607;&#3635;pp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800" b="0" i="0" u="none" strike="noStrike" kern="1200" spc="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h-TH" sz="4800" b="1">
                <a:latin typeface="TH SarabunPSK" panose="020B0500040200020003" pitchFamily="34" charset="-34"/>
                <a:cs typeface="TH SarabunPSK" panose="020B0500040200020003" pitchFamily="34" charset="-34"/>
              </a:rPr>
              <a:t>รายรับ-รายจ่าย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0" i="0" u="none" strike="noStrike" kern="1200" spc="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รายรับ-รายจ่าย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55-4262-8CAB-FBCB9C6494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55-4262-8CAB-FBCB9C6494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55-4262-8CAB-FBCB9C6494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55-4262-8CAB-FBCB9C64946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55-4262-8CAB-FBCB9C64946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255-4262-8CAB-FBCB9C64946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255-4262-8CAB-FBCB9C64946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255-4262-8CAB-FBCB9C6494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ส่งให้ผู้ปกครอง</c:v>
                </c:pt>
                <c:pt idx="1">
                  <c:v>ชำระ กบข.</c:v>
                </c:pt>
                <c:pt idx="2">
                  <c:v>ค่าเช่าห้อง</c:v>
                </c:pt>
                <c:pt idx="3">
                  <c:v>ค่าอาหาร</c:v>
                </c:pt>
                <c:pt idx="4">
                  <c:v>ค่าน้ำมันรถจักรยานยนต์</c:v>
                </c:pt>
                <c:pt idx="5">
                  <c:v>ค่าอุปกรณ์การศึกษา</c:v>
                </c:pt>
                <c:pt idx="6">
                  <c:v>ค่าบริการอินเทอร์เน็ต</c:v>
                </c:pt>
                <c:pt idx="7">
                  <c:v>เหลือฝาก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4000</c:v>
                </c:pt>
                <c:pt idx="1">
                  <c:v>474</c:v>
                </c:pt>
                <c:pt idx="2">
                  <c:v>2500</c:v>
                </c:pt>
                <c:pt idx="3">
                  <c:v>4500</c:v>
                </c:pt>
                <c:pt idx="4">
                  <c:v>500</c:v>
                </c:pt>
                <c:pt idx="5">
                  <c:v>500</c:v>
                </c:pt>
                <c:pt idx="6">
                  <c:v>374</c:v>
                </c:pt>
                <c:pt idx="7">
                  <c:v>2952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255-4262-8CAB-FBCB9C6494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ln>
                <a:noFill/>
              </a:ln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n>
            <a:noFill/>
          </a:ln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[ฟอร์มไม่มีชื่อ (การตอบกลับ).xlsx]Sheet4!PivotTable6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chemeClr val="tx2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4000">
                <a:latin typeface="TH SarabunPSK" panose="020B0500040200020003" pitchFamily="34" charset="-34"/>
                <a:cs typeface="TH SarabunPSK" panose="020B0500040200020003" pitchFamily="34" charset="-34"/>
              </a:rPr>
              <a:t>นับจำนวน ของ  [ความตรงต่อเวลา]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chemeClr val="tx2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ivotFmts>
      <c:pivotFmt>
        <c:idx val="0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</c:pivotFmt>
      <c:pivotFmt>
        <c:idx val="1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</c:pivotFmt>
      <c:pivotFmt>
        <c:idx val="2"/>
        <c:spPr>
          <a:gradFill rotWithShape="1">
            <a:gsLst>
              <a:gs pos="0">
                <a:schemeClr val="accent2">
                  <a:shade val="51000"/>
                  <a:satMod val="13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Sheet4!$B$3</c:f>
              <c:strCache>
                <c:ptCount val="1"/>
                <c:pt idx="0">
                  <c:v>ผลรวม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Sheet4!$A$4:$A$6</c:f>
              <c:strCache>
                <c:ptCount val="3"/>
                <c:pt idx="0">
                  <c:v>ดี</c:v>
                </c:pt>
                <c:pt idx="1">
                  <c:v>ดีมาก</c:v>
                </c:pt>
                <c:pt idx="2">
                  <c:v>ปานกลาง</c:v>
                </c:pt>
              </c:strCache>
            </c:strRef>
          </c:cat>
          <c:val>
            <c:numRef>
              <c:f>Sheet4!$B$4:$B$6</c:f>
              <c:numCache>
                <c:formatCode>General</c:formatCode>
                <c:ptCount val="3"/>
                <c:pt idx="0">
                  <c:v>18</c:v>
                </c:pt>
                <c:pt idx="1">
                  <c:v>79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F6-4E85-9B9F-39C4CF571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72075872"/>
        <c:axId val="372078168"/>
      </c:barChart>
      <c:catAx>
        <c:axId val="372075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2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372078168"/>
        <c:crosses val="autoZero"/>
        <c:auto val="1"/>
        <c:lblAlgn val="ctr"/>
        <c:lblOffset val="100"/>
        <c:noMultiLvlLbl val="0"/>
      </c:catAx>
      <c:valAx>
        <c:axId val="372078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2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37207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pivotSource>
    <c:name>[ฟอร์มไม่มีชื่อ (การตอบกลับ).xlsx]Sheet6!PivotTable12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4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นับจำนวน ของ  [การเตรียมการสอน]</a:t>
            </a:r>
          </a:p>
        </c:rich>
      </c:tx>
      <c:layout>
        <c:manualLayout>
          <c:xMode val="edge"/>
          <c:yMode val="edge"/>
          <c:x val="0.111077063732412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4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5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Sheet6!$B$3</c:f>
              <c:strCache>
                <c:ptCount val="1"/>
                <c:pt idx="0">
                  <c:v>ผลรวม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Sheet6!$A$4:$A$6</c:f>
              <c:strCache>
                <c:ptCount val="3"/>
                <c:pt idx="0">
                  <c:v>ดี</c:v>
                </c:pt>
                <c:pt idx="1">
                  <c:v>ดีมาก</c:v>
                </c:pt>
                <c:pt idx="2">
                  <c:v>ปานกลาง</c:v>
                </c:pt>
              </c:strCache>
            </c:strRef>
          </c:cat>
          <c:val>
            <c:numRef>
              <c:f>Sheet6!$B$4:$B$6</c:f>
              <c:numCache>
                <c:formatCode>General</c:formatCode>
                <c:ptCount val="3"/>
                <c:pt idx="0">
                  <c:v>30</c:v>
                </c:pt>
                <c:pt idx="1">
                  <c:v>63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5B-48DB-9600-89B6C6355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240088"/>
        <c:axId val="373240744"/>
      </c:barChart>
      <c:catAx>
        <c:axId val="37324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240744"/>
        <c:crosses val="autoZero"/>
        <c:auto val="1"/>
        <c:lblAlgn val="ctr"/>
        <c:lblOffset val="100"/>
        <c:noMultiLvlLbl val="0"/>
      </c:catAx>
      <c:valAx>
        <c:axId val="37324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373240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การออกแบบบรรจุภัณฑ์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</a:t>
            </a:r>
            <a:r>
              <a:rPr lang="en-US" sz="4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.3</a:t>
            </a: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61-476A-9908-55CEAD10638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61-476A-9908-55CEAD10638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61-476A-9908-55CEAD10638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261-476A-9908-55CEAD10638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261-476A-9908-55CEAD10638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261-476A-9908-55CEAD10638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261-476A-9908-55CEAD10638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261-476A-9908-55CEAD1063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Sheet1!$I$11:$I$18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</c:numCache>
            </c:numRef>
          </c:cat>
          <c:val>
            <c:numRef>
              <c:f>Sheet1!$J$11:$J$18</c:f>
              <c:numCache>
                <c:formatCode>General</c:formatCode>
                <c:ptCount val="8"/>
                <c:pt idx="0">
                  <c:v>8</c:v>
                </c:pt>
                <c:pt idx="1">
                  <c:v>7</c:v>
                </c:pt>
                <c:pt idx="2">
                  <c:v>7.5</c:v>
                </c:pt>
                <c:pt idx="3">
                  <c:v>12</c:v>
                </c:pt>
                <c:pt idx="4">
                  <c:v>9.5</c:v>
                </c:pt>
                <c:pt idx="5">
                  <c:v>43</c:v>
                </c:pt>
                <c:pt idx="6">
                  <c:v>40.5</c:v>
                </c:pt>
                <c:pt idx="7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261-476A-9908-55CEAD106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2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วิทยาการคำนวณ</a:t>
            </a:r>
            <a:r>
              <a:rPr lang="th-TH" sz="4000" b="1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</a:t>
            </a:r>
            <a:r>
              <a:rPr lang="en-US" sz="4000" b="1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51-4CE0-AF80-9DD53C757C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51-4CE0-AF80-9DD53C757C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51-4CE0-AF80-9DD53C757C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51-4CE0-AF80-9DD53C757CD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251-4CE0-AF80-9DD53C757CD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251-4CE0-AF80-9DD53C757CD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251-4CE0-AF80-9DD53C757CD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251-4CE0-AF80-9DD53C757CD2}"/>
              </c:ext>
            </c:extLst>
          </c:dPt>
          <c:cat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  <c:pt idx="6">
                  <c:v>13</c:v>
                </c:pt>
                <c:pt idx="7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2B-4973-8E57-0674651A9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วิทยาการคำนวณ</a:t>
            </a:r>
            <a:r>
              <a:rPr lang="th-TH" sz="4000" b="1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ม.</a:t>
            </a:r>
            <a:r>
              <a:rPr lang="en-US" sz="4000" b="1" baseline="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23-4112-806A-FC4DD35CC6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23-4112-806A-FC4DD35CC6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23-4112-806A-FC4DD35CC6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23-4112-806A-FC4DD35CC6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423-4112-806A-FC4DD35CC6C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423-4112-806A-FC4DD35CC6C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423-4112-806A-FC4DD35CC6C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423-4112-806A-FC4DD35CC6C7}"/>
              </c:ext>
            </c:extLst>
          </c:dPt>
          <c:cat>
            <c:numRef>
              <c:f>Sheet1!$F$57:$F$64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</c:numCache>
            </c:numRef>
          </c:cat>
          <c:val>
            <c:numRef>
              <c:f>Sheet1!$G$57:$G$64</c:f>
              <c:numCache>
                <c:formatCode>General</c:formatCode>
                <c:ptCount val="8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  <c:pt idx="5">
                  <c:v>10</c:v>
                </c:pt>
                <c:pt idx="6">
                  <c:v>17</c:v>
                </c:pt>
                <c:pt idx="7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5-4127-9408-2BD910C74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0410B-B5DF-44D5-B438-62561615F79B}" type="datetimeFigureOut">
              <a:rPr kumimoji="1" lang="ja-JP" altLang="en-US" smtClean="0"/>
              <a:t>2020/4/25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F6D12-D0E5-42E3-AE9E-4CBB245130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261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128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3.4</a:t>
            </a:r>
            <a:r>
              <a:rPr kumimoji="1" lang="th-TH" sz="21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การมุ่งมั่นต่อการพัฒนาความรู้ความสามารถของผู้เรียน ๓.๕ การให้ความสำคัญเข้าร่วมส่งเสริม สนับสนุนกิจกรรมที่เกี่ยวข้องกับวิชาชีพครูอย่างสม่ำเสมอ  ๓.๖ รัก เมตตา เอาใจใส่ ช่วยเหลือ สนับสนุน ให้บริการผู้เรียนทุกคน ด้วยความเสมอภาค ๓.๗ การประพฤติเป็นที่ยอมรับของผู้เรียน ผู้บริหาร เพื่อนร่วมงานผู้ปกครอง และชุมชน</a:t>
            </a:r>
            <a:endParaRPr lang="en-US" b="0" dirty="0">
              <a:effectLst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733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๓.๘ การไม่ปฏิบัติตนที่ส่งผลต่อเชิงลบต่อกายและจิตใจของผู้เรียน  ข้าพเจ้าปฏิบัติตนตามจรรยาบรรณวิชาชีพครูอย่างเคร่งครัดและเป็นแบบอย่างที่ดีแก่ผู้เรียนโดยการปฏิบัติตนอยู่ในศีลธรรมอันดี และคอยให้คำปรึกษาแก่ผู้เรียนที่มาขอคำปรึกษาอย่างเต็มความสามารถ ๓.๙  การทำงานกับผู้อื่นโดยยึดหลักความสามัคคี เกื้อกูลซึ่งกันและกัน 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ข้าพเจ้าปฏิบัติงานต่าง ๆ ที่โรงเรียนหมอบหมายอย่างเต็มใจช่วยเหลือเกื้อกูลซึ่งกันและกัน ให้ความร่วมมือกับคระครูใน</a:t>
            </a:r>
            <a:r>
              <a:rPr kumimoji="1" lang="th-TH" sz="2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การทำ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กิจกรรมต่าง ๆ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689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๓.๑๑ การยึดมั่นในการปกครองระบบประชาธิปไตยอันมีพระมหากษัตริย์ทรงเป็นประมุข ๑๘ พิธีถวายพระพรชัยมงคลพระบาทสมเด็จพระเจ้าอยู่หัว รัชกาลที่ ๑๐ วันที่ ๒๖ กรกฎาคม ๒๕๖๒ </a:t>
            </a:r>
          </a:p>
          <a:p>
            <a:r>
              <a:rPr lang="th-TH" dirty="0"/>
              <a:t>ณ ลานกีฬาอเนกประสงค์ โรงเรียนธัญบุรี</a:t>
            </a: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622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มีเหตุมีผล </a:t>
            </a: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๔.๑ มีความรู้ ความเข้าใจเกี่ยวกับหลักปรัชญาของเศรษฐกิจพอเพียง ๔.๒ มีการนำหลักปรัชญาของเศรษฐกิจพอเพียงไปปรับประยุกต์ใช้กับการจัดการเรียนรู้ในห้องเรียน ๔.๓ มีการนำหลักปรัชญาของเศรษฐกิจพอเพียงไปปรับประยุกต์ใช้กับภารกิจที่ได้รับมอบหมายอื่น ๔.๔ มีการนำหลักปรัชญาของเศรษฐกิจพอเพียงไปปรับประยุกต์ใช้กับการดำรงชีวิตของตนเอง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671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๔.๕ เป็นแบบอย่างในการนำหลักปรัชญาของเศรษฐกิจพอเพียงไปปรับประยุกต์ใช้กับภารกิจ</a:t>
            </a:r>
          </a:p>
          <a:p>
            <a:r>
              <a:rPr lang="th-TH" dirty="0"/>
              <a:t>ต่าง ๆ หรือการดำรงชีวิตของตน	</a:t>
            </a: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873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๕.๑</a:t>
            </a:r>
            <a:r>
              <a:rPr lang="th-TH" dirty="0"/>
              <a:t>การเข้าสอนตรงเวลาและสอนเต็มเวลา ๕.๒ การตระหนักในความรู้และทักษะที่ถูกต้องรวมถึงสิ่งที่ดี ๆให้กับผู้เรียน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076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๕.๓ การสร้างความเสมอภาคเป็นธรรมกับผู้เรียนทุกคน </a:t>
            </a:r>
            <a:r>
              <a:rPr kumimoji="1" lang="en-US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5.4 </a:t>
            </a: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การรู้จักให้อภัย ช่วยเหลือ ส่งเสริม สนับสนุนให้ผู้เรียนประสบความสำเร็จ ๕.๕ การเป็นที่พึ่งให้กับผู้เรียนได้ตลอดเวลา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166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๕.๖ การจัดกิจกรรมส่งเสริม การใฝ่รู้ ค้นหา สร้างสรรค์ ถ่ายทอด ปลูกฝังและเป็นแบบอย่างที่ดีของผู้เรียน ๕.๗ การทุ่มเทเสียสละในการจัดการเรียนรู้ให้กับผู้เรียน	</a:t>
            </a:r>
          </a:p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ข้าพเจ้าอุทิศเวลาให้กับราชการ ไม่ว่าการสอนนั้นจะอยู่ในเวลาราชการหรือนอกเวลาราชการ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307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๖.๑ การมีเจตคติเชิงบวกกับวิชาชีพ	</a:t>
            </a:r>
            <a:endParaRPr lang="en-US" dirty="0">
              <a:effectLst/>
            </a:endParaRPr>
          </a:p>
          <a:p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ข้าพเจ้าปฏิบัติหน้าที่ด้วยใจซึ่งทำให้เกิดความรัก ศรัทธาและยึดมั่นในอุดมการณ์แห่งวิชาชีพ มุ่งมั่น ทุ่มเทในการทำงาน ประพฤติตนเป็นแบบอย่างที่ดี  </a:t>
            </a: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๖.๒ การมุ่งมั่น ทุ่มเทในการสร้างสรรค์ นวัตกรรมใหม่ ๆ เพื่อให้เกิดการพัฒนาวิชาชีพและให้สังคมยอมรับ	</a:t>
            </a:r>
            <a:endParaRPr lang="en-US" dirty="0">
              <a:effectLst/>
            </a:endParaRPr>
          </a:p>
          <a:p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ข้าพเจ้าพยายามศึกษาหาความรู้เพิ่มเติมอยู่เสมอ  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874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๖.๓ ประพฤติปฏิบัติตนในการรักษาภาพลักษณ์ในวิชาชีพ	</a:t>
            </a:r>
            <a:endParaRPr kumimoji="1" lang="en-US" sz="2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ข้าพเจ้าประพฤติตนให้เป็นสมาชิกที่ดีของสังคม ไม่ให้สังคมมองวิชาชีพในทางไม่ดี และมีจิตสาธารณะมีความรับผิดชอบต่อสังคม  ๖.๔ การปกป้อง ป้องกันมิให้ผู้ร่วมวิชาชีพประพฤติปฏิบัติในทางที่จะเกิดภาพลักษณ์เชิงลบต่อวิชาชีพ	 </a:t>
            </a:r>
          </a:p>
          <a:p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ข้าพเจ้าคอยให้คำปรึกษาแนะนำผู้ร่วมวิชาชีพให้ประพฤติปฏิบัติตนเป็นแบบอย่างที่ดีและยึดมั่นปฏิบัติตนตามจรรยาบรรณวิชาชีพครูอย่างเคร่งครัด</a:t>
            </a: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01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ด้านการปฏิบัติตน ด้วยความที่วิชา</a:t>
            </a:r>
            <a:r>
              <a:rPr lang="th-TH" dirty="0" err="1"/>
              <a:t>คอมพิวเตอรร์</a:t>
            </a:r>
            <a:r>
              <a:rPr lang="th-TH" dirty="0"/>
              <a:t>มักจะเป็นวิชาที่จะต้องเรียนรู้โดยการลงมือทำ</a:t>
            </a:r>
            <a:r>
              <a:rPr lang="en-US" dirty="0"/>
              <a:t>…..</a:t>
            </a:r>
            <a:r>
              <a:rPr lang="th-TH" dirty="0"/>
              <a:t>การวางตัวไม่ว่าจะในเวลาสอนหรือนอกเวลาสอน 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963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๖.๕</a:t>
            </a:r>
            <a:r>
              <a:rPr kumimoji="1" lang="en-US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การจัดกิจกรรมส่งเสริมการใฝ่รู้ ค้นหาสร้างสรรค์ ถ่ายทอดปลูกฝังและเป็นแบบอย่างที่ดีของเพื่อนร่วมงานและสังคม	</a:t>
            </a:r>
            <a:endParaRPr kumimoji="1" lang="en-US" sz="2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89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๑.๑ การนำผลการวิเคราะห์หลักสูตร มาตรฐานการเรียนรู้ และตัวชี้วัด หรือผลการเรียนรู้ มาใช้ในการจัดทำรายวิชาและออกแบบหน่วยการเรียนรู้</a:t>
            </a:r>
            <a:endParaRPr kumimoji="1" lang="en-US" sz="2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063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๑.๒ การออกแบบการจัดการเรียนรู้โดยเน้นผู้เรียนเป็นสำคัญ เพื่อให้ผู้เรียนมีความรู้ ทักษะ คุณลักษณะประจำวิชา คุณลักษณะอันพึงประสงค์ และสมรรถนะที่สำคัญตามหลักสูตร</a:t>
            </a:r>
            <a:endParaRPr kumimoji="1" lang="en-US" sz="2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75860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๑.๓ การจัดกิจกรรมการเรียนรู้ อำนวยความสะดวกในการเรียนรู้ และส่งเสริมการเรียนรู้ ด้วยวิธีการที่หลากหลายโดยเน้นผู้เรียนเป็นสำคัญ การใช้งานบริการ </a:t>
            </a:r>
            <a:r>
              <a:rPr kumimoji="1" lang="en-US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8656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๑.๔ การเลือกและใช้สื่อ เทคโนโลยีและแหล่งเรียนรู้ที่สอดคล้องกับกิจกรรมการเรียนรู้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789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๑.๕ การวัดและประเมินผลการเรียนรู้ ด้วยวิธีการที่หลากหลาย	</a:t>
            </a:r>
          </a:p>
          <a:p>
            <a:r>
              <a:rPr lang="th-TH" dirty="0"/>
              <a:t>	ข้าพเจ้าได้วัดและประเมินผลหลังจากที่ข้าพเจ้าจัดการเรียนรู้ในหน่วยการเรียนรู้แต่ละหน่วยเสร็จสิ้นแล้ว  ข้าพเจ้าได้ทำการบันทึกผลการจัดการเรียนรู้    ในแต่ละหน่วยไว้ท้ายแผนการจัดการเรียนรู้ และทำการศึกษาหาสาเหตุและปัญหาที่เกิดขึ้นในหน่วยนั้น ๆ เพื่อนำมาปรับปรุงพัฒนาการจัดการเรียนการสอนครั้งต่อไป</a:t>
            </a: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07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๑.๖ คุณภาพของผู้เรียน ได้แก่</a:t>
            </a:r>
          </a:p>
          <a:p>
            <a:r>
              <a:rPr lang="th-TH" dirty="0"/>
              <a:t>      ๑. ผลสัมฤทธิ์ทางวิชาการของผู้เรียน</a:t>
            </a:r>
          </a:p>
          <a:p>
            <a:r>
              <a:rPr lang="th-TH" dirty="0"/>
              <a:t>      ๒. คุณลักษณะที่พึงประสงค์ของผู้เรียน	</a:t>
            </a:r>
          </a:p>
          <a:p>
            <a:r>
              <a:rPr lang="th-TH" dirty="0"/>
              <a:t>	การเรียนรู้ของผู้เรียนที่แสดงออกถึงความรู้ ความสามารถ ทักษะตามหลักสูตรสถานศึกษา และมีพัฒนาการตามวัย มีสมรรถนะที่สำคัญ และคุณลักษณะที่พึงประสงค์</a:t>
            </a:r>
          </a:p>
          <a:p>
            <a:endParaRPr lang="th-TH" dirty="0"/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106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๒.๑ การจัดบรรยากาศที่ส่งเสริมการเรียนรู้ กระบวนการคิด ทักษะชีวิตและพัฒนาผู้เรียน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021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๒.๒ การดำเนินการตามระบบดูแลช่วยเหลือผู้เรียน โดยมีการศึกษาและรวบรวมข้อมูลผู้เรียนรายบุคคลเพื่อแก้ปัญหาและพัฒนาผู้เรียน	</a:t>
            </a:r>
            <a:endParaRPr kumimoji="1" lang="en-US" sz="2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้าพเจ้าจัดทำข้อมูลของผู้เรียนเป็นรายบุคคลในระบบดูแลช่วยเหลือนักเรียนให้ครอบคลุมและเป็นปัจจุบันนำข้อมูลไปใช้ในการช่วยเหลือ ติดตามและประเมินผลผู้เรียนในด้านการเรียนและการปรับพฤติกรรม เช่น การเยี่ยมบ้าน การแนะแนว และการประชุมผู้ปกครอง เป็นต้น       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906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๒.๓ การอบรมบ่มนิสัยให้ผู้เรียนมีคุณธรรม จริยธรรม คุณลักษณะอันพึงประสงค์ และค่านิยมที่ดีงาม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760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1.3 </a:t>
            </a:r>
            <a:r>
              <a:rPr lang="th-TH" dirty="0"/>
              <a:t>พูดเชื่อมเรื่องเจตคติเกี่ยวกับประเทศชาติด้วยนะ เรื่องนี้ </a:t>
            </a:r>
            <a:r>
              <a:rPr lang="en-US" dirty="0"/>
              <a:t>1.2 </a:t>
            </a:r>
            <a:r>
              <a:rPr lang="th-TH" dirty="0"/>
              <a:t>การแสดงออกทางอารมณ์ กริยาท่าทางต่อ </a:t>
            </a:r>
            <a:r>
              <a:rPr lang="th-TH" dirty="0" err="1"/>
              <a:t>ผอ</a:t>
            </a:r>
            <a:r>
              <a:rPr lang="th-TH" dirty="0"/>
              <a:t> เพื่อ ผู้ปก และบุคคลอื่น</a:t>
            </a:r>
            <a:r>
              <a:rPr lang="en-US" dirty="0"/>
              <a:t> </a:t>
            </a:r>
            <a:r>
              <a:rPr lang="th-TH" dirty="0"/>
              <a:t>มาติดต่อราชการ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5749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๓.๑ การพัฒนาตนเองเพื่อให้มีความรู้ ความสามารถ ทักษะด้วยวิธีการต่าง ๆ อย่างเหมาะสม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3820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ต่อจากด้านบนนะครับ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119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๓.๒ การมีส่วนร่วมในชุมชนการเรียนรู้	</a:t>
            </a:r>
            <a:endParaRPr kumimoji="1" lang="en-US" sz="2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ข้าพเจ้าแลกเปลี่ยนเรียนรู้ และหาแนวทางในการแก้ไขปัญหาร่วมกันกับครู ผู้บริหาร ผู้ปกครอง  </a:t>
            </a:r>
            <a:r>
              <a:rPr kumimoji="1" lang="en-US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และเพื่อนร่วมวิชาชีพเพื่อนำมาปรับใช้ในการจัดการเรียนการสอน</a:t>
            </a:r>
            <a:endParaRPr kumimoji="1" lang="en-US" sz="2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0331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๔.๑ หลักการทำงานเป็นทีม	</a:t>
            </a:r>
            <a:endParaRPr lang="en-US" dirty="0">
              <a:effectLst/>
            </a:endParaRPr>
          </a:p>
          <a:p>
            <a:r>
              <a:rPr kumimoji="1" lang="en-US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การทำงานเป็นทีมเป็นความร่วมมือ ร่วมใจของบุคคล เพื่อที่จะบรรลุเป้าหมายร่วมกัน ข้าพเจ้าจึงยึดหลักการทำงานเป็นทีม ดังนี้</a:t>
            </a:r>
            <a:endParaRPr lang="en-US" dirty="0">
              <a:effectLst/>
            </a:endParaRPr>
          </a:p>
          <a:p>
            <a:r>
              <a:rPr kumimoji="1" lang="en-US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๑. มีวัตถุประสงค์ ต้องชัดเจน</a:t>
            </a:r>
            <a:endParaRPr lang="en-US" dirty="0">
              <a:effectLst/>
            </a:endParaRPr>
          </a:p>
          <a:p>
            <a:r>
              <a:rPr kumimoji="1" lang="en-US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๒. มีการจัดลำดับความสำคัญในการทำงาน</a:t>
            </a:r>
            <a:endParaRPr lang="en-US" dirty="0">
              <a:effectLst/>
            </a:endParaRPr>
          </a:p>
          <a:p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๓. มีผลการทำงาน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81316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๔.๒ การพัฒนาทีมงาน	</a:t>
            </a:r>
            <a:endParaRPr kumimoji="1" lang="en-US" sz="2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การใช้และสร้างเครือข่ายทางวิชาการ  ข้าพเจ้าได้เข้าร่วมกิจกรรมที่องค์กรวิชาชีพทั้งภายในและภายนอกองค์การจัดขึ้นเพื่อแลกเปลี่ยนเรียนรู้กับบุคคลในแวดวงอาชีพครู 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6138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๕.๑ มีความรู้ความเข้าใจภาระงานของสถานศึกษาเกี่ยวกับงานบริหารทั่วไปหรืองานบริหารวิชาการ งบประมาณหรืองานบริหารทรัพยากรบุคคล และมีส่วนร่วมปฏิบัติงานที่ได้รับมอบหมาย ได้อย่างเหมาะสม	</a:t>
            </a:r>
            <a:endParaRPr lang="en-US" dirty="0">
              <a:effectLst/>
            </a:endParaRPr>
          </a:p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้าพเจ้ามีความกระตือรือร้นในการทำงานที่ได้รับมอบหมายจากบริหารวิชาการโรงเรียนเพื่อให้งานสำเร็จลุล่วงไปได้ด้วยดี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645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๕.๑ มีความรู้ความเข้าใจภาระงานของสถานศึกษาเกี่ยวกับงานบริหารทั่วไปหรืองานบริหารวิชาการ งบประมาณหรืองานบริหารทรัพยากรบุคคล และมีส่วนร่วมปฏิบัติงานที่ได้รับมอบหมาย ได้อย่างเหมาะสม	</a:t>
            </a:r>
            <a:endParaRPr lang="en-US" dirty="0">
              <a:effectLst/>
            </a:endParaRPr>
          </a:p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ข้าพเจ้ามีความกระตือรือร้นในการทำงานที่ได้รับมอบหมายจากบริหารวิชาการโรงเรียนเพื่อให้งานสำเร็จลุล่วงไปได้ด้วยดี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376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๖.๑ สามารถใช้ภาษาและเทคโนโลยีในการปฏิบัติงานตามหน้าที่และความรับผิดชอบ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42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1.4-1.5 </a:t>
            </a:r>
            <a:r>
              <a:rPr lang="th-TH" dirty="0"/>
              <a:t>การปฏิบัติตามกฎหลักเกณฑ์ที่กี่</a:t>
            </a:r>
            <a:r>
              <a:rPr lang="th-TH" dirty="0" err="1"/>
              <a:t>ยวข้</a:t>
            </a:r>
            <a:r>
              <a:rPr lang="th-TH" dirty="0"/>
              <a:t>องกับการเปนข้าราชการ และปฏิบัติตามกฎหมายของครู แต่งกายถูกระเบียบ มาปฏิบัติงานและกลับตรงเวลา 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68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จบแล้วอันแรก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434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th-TH" sz="2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วัดพน</a:t>
            </a:r>
            <a:r>
              <a:rPr kumimoji="1" lang="th-TH" sz="21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ัญเ</a:t>
            </a:r>
            <a:r>
              <a:rPr kumimoji="1" lang="th-TH" sz="2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ชิง </a:t>
            </a:r>
            <a:r>
              <a:rPr kumimoji="1" lang="en-US" sz="2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kumimoji="1" lang="th-TH" sz="2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สิงหาคม การแต่งกายอย่างสุภาพ และมีความสำรวม ซึ่งเป็นการแสดงถึงการรักษา</a:t>
            </a:r>
            <a:r>
              <a:rPr kumimoji="1" lang="th-TH" sz="21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วัฒธ</a:t>
            </a:r>
            <a:r>
              <a:rPr kumimoji="1" lang="th-TH" sz="2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รมมที่ดีงามของชาติ </a:t>
            </a:r>
            <a:r>
              <a:rPr kumimoji="1" lang="en-US" sz="2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2.1-2.3 </a:t>
            </a:r>
            <a:r>
              <a:rPr kumimoji="1" lang="th-TH" sz="2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ปฏิบัติตนตามศาสนา เข้าร่วมศาสนา 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620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2.4 </a:t>
            </a:r>
            <a:r>
              <a:rPr lang="th-TH" dirty="0"/>
              <a:t>การมีจิตบริการ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25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ใน</a:t>
            </a:r>
            <a:r>
              <a:rPr lang="th-TH" dirty="0" err="1"/>
              <a:t>ทุกๆ</a:t>
            </a:r>
            <a:r>
              <a:rPr lang="th-TH" dirty="0"/>
              <a:t> เช้ากิจกรรมหน้าเสาธงเราจะมีการ</a:t>
            </a:r>
            <a:r>
              <a:rPr kumimoji="1" lang="th-TH" sz="21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ปฏิญญาตนร่วมกัน โดย</a:t>
            </a:r>
            <a:r>
              <a:rPr kumimoji="1" lang="th-TH" sz="2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มีความมุ่งมั่นที่จะปลูกฝังเยาวชนให้ปฏิเสธและต่อต้าน  การทุจริต </a:t>
            </a:r>
            <a:r>
              <a:rPr kumimoji="1" lang="th-TH" sz="21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คอรัปชั่น</a:t>
            </a:r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69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ประจำปี พ.ศ. ๒๕๖๒</a:t>
            </a:r>
            <a:r>
              <a:rPr lang="en-US" dirty="0"/>
              <a:t> </a:t>
            </a:r>
            <a:r>
              <a:rPr lang="th-TH" dirty="0"/>
              <a:t>ณ สีดารีสอร์ท จ.นครนายก (๑๓-๑๕ มิ.ย. ๒๕๖๒)</a:t>
            </a:r>
            <a:r>
              <a:rPr lang="en-US" dirty="0"/>
              <a:t> 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ณ โรงเรียนกลาโหมอุทิศ จังหวัดนนทบุรี (๑๙ ต</a:t>
            </a:r>
            <a:r>
              <a:rPr kumimoji="1" lang="en-US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ค. ๒๕๖๒)</a:t>
            </a:r>
            <a:r>
              <a:rPr kumimoji="1" lang="en-US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th-TH" sz="2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นำมาประยุกต์ใช้กับหลักสูตรใหม่ </a:t>
            </a:r>
            <a:endParaRPr lang="en-US" dirty="0">
              <a:effectLst/>
            </a:endParaRPr>
          </a:p>
          <a:p>
            <a:endParaRPr lang="th-TH" dirty="0"/>
          </a:p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F6D12-D0E5-42E3-AE9E-4CBB2451302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951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1291377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2652267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013157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5374047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6734937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8135094" y="8095828"/>
            <a:ext cx="648072" cy="6480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6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03904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175912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9000327" y="7852184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000327" y="8572264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2401672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3121752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3764300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4484380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5126928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5847008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6489556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7209636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59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495134" y="2407196"/>
            <a:ext cx="1080120" cy="72008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 userDrawn="1"/>
        </p:nvSpPr>
        <p:spPr>
          <a:xfrm rot="5400000">
            <a:off x="9214817" y="3054872"/>
            <a:ext cx="288034" cy="432841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711158" y="2291316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684870" y="2407196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19269" y="3199284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863286" y="3127276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482996" y="4142583"/>
            <a:ext cx="1080120" cy="720080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 userDrawn="1"/>
        </p:nvSpPr>
        <p:spPr>
          <a:xfrm rot="5400000">
            <a:off x="9202679" y="4790259"/>
            <a:ext cx="288034" cy="432841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699020" y="4026703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672732" y="4142583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707131" y="4934671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51148" y="4862663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495134" y="5784377"/>
            <a:ext cx="1080120" cy="72008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 userDrawn="1"/>
        </p:nvSpPr>
        <p:spPr>
          <a:xfrm rot="5400000">
            <a:off x="9214817" y="6432053"/>
            <a:ext cx="288034" cy="43284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11158" y="5668497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684870" y="5784377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719269" y="6576465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863286" y="6504457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489452" y="7519764"/>
            <a:ext cx="1080120" cy="72008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 userDrawn="1"/>
        </p:nvSpPr>
        <p:spPr>
          <a:xfrm rot="5400000">
            <a:off x="9209135" y="8167440"/>
            <a:ext cx="288034" cy="432841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05476" y="7403884"/>
            <a:ext cx="648072" cy="1008112"/>
          </a:xfrm>
        </p:spPr>
        <p:txBody>
          <a:bodyPr anchor="t">
            <a:noAutofit/>
          </a:bodyPr>
          <a:lstStyle>
            <a:lvl1pPr algn="ctr">
              <a:defRPr sz="4400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9679188" y="7519764"/>
            <a:ext cx="7737326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9713587" y="8311852"/>
            <a:ext cx="7702927" cy="57606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9857604" y="8239844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74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8999191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1364343"/>
            <a:ext cx="7990959" cy="3096985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9719270" y="4497389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4702627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9142414" cy="10286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610767" y="1173479"/>
            <a:ext cx="7920880" cy="8207948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2486299"/>
            <a:ext cx="7996244" cy="5314402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09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928688" y="0"/>
            <a:ext cx="8213725" cy="10287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575254" y="829993"/>
            <a:ext cx="7990959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9719270" y="5376509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593943" y="5497339"/>
            <a:ext cx="7996244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454109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103679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753250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6052393" y="5122780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404112" y="510178"/>
            <a:ext cx="784532" cy="78453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281205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28120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5908320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590832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01558"/>
            <a:ext cx="451795" cy="451795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01558"/>
            <a:ext cx="451795" cy="451795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01558"/>
            <a:ext cx="451795" cy="451795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61856" y="4505027"/>
            <a:ext cx="451795" cy="451795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505027"/>
            <a:ext cx="451795" cy="451795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37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258434"/>
            <a:ext cx="8498925" cy="131520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679004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94439"/>
            <a:ext cx="8498925" cy="126914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4015009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0238" y="6799684"/>
            <a:ext cx="1742593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095828"/>
            <a:ext cx="17425936" cy="133696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59029" y="7951812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4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8269812" y="2685157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3189006" y="4398678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8284326" y="6112199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3174492" y="7825720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3189006" y="97163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761629" y="105864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>
            <a:off x="8738378" y="0"/>
            <a:ext cx="3856" cy="10421257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8408775" y="109608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77916" y="2772169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249" y="2809606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878564" y="1900261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77917" y="3613782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761629" y="448569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8408775" y="4523127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878564" y="5327303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192430" y="6199211"/>
            <a:ext cx="4641267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8422763" y="6236648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192431" y="7040824"/>
            <a:ext cx="6269966" cy="1362112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747115" y="7912732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8394261" y="7950169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864050" y="8754345"/>
            <a:ext cx="6269966" cy="1362112"/>
          </a:xfrm>
        </p:spPr>
        <p:txBody>
          <a:bodyPr anchor="t">
            <a:noAutofit/>
          </a:bodyPr>
          <a:lstStyle>
            <a:lvl1pPr algn="r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431238" y="246956"/>
            <a:ext cx="799095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503246" y="1543100"/>
            <a:ext cx="7918951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575254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3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2056892" y="3918634"/>
            <a:ext cx="6003425" cy="908106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1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2056892" y="5258412"/>
            <a:ext cx="6003425" cy="908106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>
            <a:off x="2056892" y="6598190"/>
            <a:ext cx="6003425" cy="908106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8" name="グループ化 57"/>
          <p:cNvGrpSpPr/>
          <p:nvPr userDrawn="1"/>
        </p:nvGrpSpPr>
        <p:grpSpPr>
          <a:xfrm>
            <a:off x="2056892" y="7937968"/>
            <a:ext cx="6003425" cy="908106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 userDrawn="1"/>
        </p:nvGrpSpPr>
        <p:grpSpPr>
          <a:xfrm>
            <a:off x="2056892" y="2578856"/>
            <a:ext cx="6003425" cy="908106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16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629515" y="2665868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 userDrawn="1"/>
        </p:nvCxnSpPr>
        <p:spPr>
          <a:xfrm flipH="1">
            <a:off x="7605738" y="0"/>
            <a:ext cx="526" cy="10287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 userDrawn="1"/>
        </p:nvSpPr>
        <p:spPr>
          <a:xfrm>
            <a:off x="7276398" y="270330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641600" y="3977035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276398" y="404308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81930" y="2594816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181930" y="3934594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629515" y="5345424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7276398" y="538286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181930" y="5274372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2641600" y="6656591"/>
            <a:ext cx="4377035" cy="777302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 userDrawn="1"/>
        </p:nvSpPr>
        <p:spPr>
          <a:xfrm>
            <a:off x="7276398" y="672263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181930" y="6614150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629515" y="8024980"/>
            <a:ext cx="4389120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7276398" y="806241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8181930" y="7953928"/>
            <a:ext cx="9351326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1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-2"/>
            <a:ext cx="18286413" cy="2382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10" y="382380"/>
            <a:ext cx="11291454" cy="9421179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8506709" y="248400"/>
            <a:ext cx="9599849" cy="12024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455" y="2665868"/>
            <a:ext cx="570245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3456" y="3412235"/>
            <a:ext cx="5708072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26473" y="5866268"/>
            <a:ext cx="3588327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26474" y="6612635"/>
            <a:ext cx="3591863" cy="236511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3119272" y="5092969"/>
            <a:ext cx="4705908" cy="720080"/>
          </a:xfrm>
        </p:spPr>
        <p:txBody>
          <a:bodyPr anchor="ctr">
            <a:noAutofit/>
          </a:bodyPr>
          <a:lstStyle>
            <a:lvl1pPr algn="l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3120254" y="5839336"/>
            <a:ext cx="4710545" cy="3096853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359236" y="7889043"/>
            <a:ext cx="3394363" cy="720080"/>
          </a:xfrm>
        </p:spPr>
        <p:txBody>
          <a:bodyPr anchor="ctr">
            <a:noAutofit/>
          </a:bodyPr>
          <a:lstStyle>
            <a:lvl1pPr algn="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223164" y="8635410"/>
            <a:ext cx="4536471" cy="1395293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 userDrawn="1"/>
        </p:nvCxnSpPr>
        <p:spPr>
          <a:xfrm flipV="1">
            <a:off x="6359237" y="2917371"/>
            <a:ext cx="1523999" cy="130629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 userDrawn="1"/>
        </p:nvCxnSpPr>
        <p:spPr>
          <a:xfrm flipH="1" flipV="1">
            <a:off x="4142509" y="6276109"/>
            <a:ext cx="1282814" cy="290946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 userDrawn="1"/>
        </p:nvCxnSpPr>
        <p:spPr>
          <a:xfrm flipH="1">
            <a:off x="9753599" y="8007939"/>
            <a:ext cx="775860" cy="241144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 userDrawn="1"/>
        </p:nvCxnSpPr>
        <p:spPr>
          <a:xfrm flipH="1" flipV="1">
            <a:off x="10068670" y="5278582"/>
            <a:ext cx="3050602" cy="174427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 userDrawn="1"/>
        </p:nvSpPr>
        <p:spPr>
          <a:xfrm>
            <a:off x="8707289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8533624" y="1543100"/>
            <a:ext cx="9601994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2937834" y="3287181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734954" y="648119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381842" y="853805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3251124" y="5725579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8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1374700" y="4510269"/>
            <a:ext cx="12846751" cy="8431181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69" y="911133"/>
            <a:ext cx="4142834" cy="8464733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455893" y="2008413"/>
            <a:ext cx="3525807" cy="631725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635932" y="1946365"/>
            <a:ext cx="10930282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6767064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635931" y="5497339"/>
            <a:ext cx="10954256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06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>
          <a:xfrm>
            <a:off x="0" y="0"/>
            <a:ext cx="845913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306" y="1173479"/>
            <a:ext cx="6723724" cy="8207948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135094" y="2190934"/>
            <a:ext cx="648072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35094" y="3551824"/>
            <a:ext cx="648072" cy="6480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35094" y="4912714"/>
            <a:ext cx="648072" cy="648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8135094" y="6273604"/>
            <a:ext cx="648072" cy="648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135094" y="7634494"/>
            <a:ext cx="648072" cy="648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9000327" y="1938601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9000327" y="2658681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000327" y="3301229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000327" y="4021309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000327" y="4663857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000327" y="5383937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000327" y="6026485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000327" y="6746565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9000327" y="7389113"/>
            <a:ext cx="8279783" cy="936104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27" y="8109193"/>
            <a:ext cx="8279783" cy="603684"/>
          </a:xfrm>
        </p:spPr>
        <p:txBody>
          <a:bodyPr anchor="t">
            <a:normAutofit/>
          </a:bodyPr>
          <a:lstStyle>
            <a:lvl1pPr algn="l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88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 rot="2700000">
            <a:off x="677416" y="6669596"/>
            <a:ext cx="8096797" cy="5313838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95" y="1327349"/>
            <a:ext cx="5884221" cy="836637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37" y="4401204"/>
            <a:ext cx="2611063" cy="5334986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3940519" y="2115503"/>
            <a:ext cx="5089181" cy="676179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1379954" y="5114472"/>
            <a:ext cx="2179345" cy="393046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 rot="2700000">
            <a:off x="4379955" y="4588006"/>
            <a:ext cx="12380312" cy="9026445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775491" y="1946365"/>
            <a:ext cx="7777111" cy="3098659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873123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5497339"/>
            <a:ext cx="7794169" cy="3018971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116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-1"/>
            <a:ext cx="18286413" cy="620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 rot="2700000">
            <a:off x="6717808" y="2315279"/>
            <a:ext cx="8354720" cy="6389625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461589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7071788" y="911133"/>
            <a:ext cx="4142834" cy="5293723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7373112" y="2008413"/>
            <a:ext cx="3525807" cy="419644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5152572" y="1698258"/>
            <a:ext cx="1400539" cy="1400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20614" y="206630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28165" y="1689841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83770" y="2235366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5152571" y="3955229"/>
            <a:ext cx="1400539" cy="1400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520613" y="432327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828164" y="3946812"/>
            <a:ext cx="4210864" cy="720080"/>
          </a:xfrm>
        </p:spPr>
        <p:txBody>
          <a:bodyPr anchor="t">
            <a:noAutofit/>
          </a:bodyPr>
          <a:lstStyle>
            <a:lvl1pPr algn="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783769" y="4492337"/>
            <a:ext cx="4259915" cy="896089"/>
          </a:xfrm>
        </p:spPr>
        <p:txBody>
          <a:bodyPr anchor="t">
            <a:noAutofit/>
          </a:bodyPr>
          <a:lstStyle>
            <a:lvl1pPr algn="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11749315" y="1694628"/>
            <a:ext cx="1400539" cy="1400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2117357" y="20626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13288682" y="16862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3287829" y="22317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11749315" y="3955228"/>
            <a:ext cx="1400539" cy="14005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12117357" y="4323270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3288682" y="3946811"/>
            <a:ext cx="4210864" cy="720080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13287829" y="4492336"/>
            <a:ext cx="4259915" cy="896089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55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 userDrawn="1"/>
        </p:nvSpPr>
        <p:spPr>
          <a:xfrm>
            <a:off x="0" y="1"/>
            <a:ext cx="18286413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 userDrawn="1"/>
        </p:nvSpPr>
        <p:spPr>
          <a:xfrm rot="18900000">
            <a:off x="3883795" y="2082068"/>
            <a:ext cx="11703601" cy="13856870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677771" y="2393778"/>
            <a:ext cx="10397852" cy="58460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 userDrawn="1"/>
        </p:nvGrpSpPr>
        <p:grpSpPr>
          <a:xfrm>
            <a:off x="677772" y="1800272"/>
            <a:ext cx="10397851" cy="593505"/>
            <a:chOff x="4888773" y="2065794"/>
            <a:chExt cx="8534400" cy="487140"/>
          </a:xfrm>
        </p:grpSpPr>
        <p:sp>
          <p:nvSpPr>
            <p:cNvPr id="27" name="角丸四角形 7"/>
            <p:cNvSpPr/>
            <p:nvPr userDrawn="1"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9" name="グループ化 28"/>
            <p:cNvGrpSpPr/>
            <p:nvPr userDrawn="1"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 userDrawn="1"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/>
              <p:nvPr userDrawn="1"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/>
              <p:nvPr userDrawn="1"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 userDrawn="1"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正方形/長方形 34"/>
              <p:cNvSpPr/>
              <p:nvPr userDrawn="1"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 userDrawn="1"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11375454" y="829993"/>
            <a:ext cx="6192688" cy="4215032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11447462" y="5376509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1395429" y="5497339"/>
            <a:ext cx="6196784" cy="346258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57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8286413" cy="4484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82170" y="986976"/>
            <a:ext cx="17199429" cy="3381824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682172" y="4571998"/>
            <a:ext cx="8069942" cy="454297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72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768342" y="4760682"/>
            <a:ext cx="9113257" cy="4339775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88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-1" y="6132288"/>
            <a:ext cx="18286413" cy="4571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1754352" y="6966857"/>
            <a:ext cx="1756228" cy="175622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397829" y="1600838"/>
            <a:ext cx="6904800" cy="69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1646019" y="1818285"/>
            <a:ext cx="6904800" cy="6904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7716616" y="1934006"/>
            <a:ext cx="1404254" cy="140425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890750" y="8404305"/>
            <a:ext cx="863602" cy="86360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514934" y="1688420"/>
            <a:ext cx="6903809" cy="690380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9142413" y="2481938"/>
            <a:ext cx="8739186" cy="1524008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142413" y="4206404"/>
            <a:ext cx="1183534" cy="11835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9458009" y="4522001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464800" y="4206405"/>
            <a:ext cx="7416799" cy="1183533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458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22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13776009" y="64088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4340115" y="63980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9458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0022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13776009" y="7272459"/>
            <a:ext cx="552341" cy="55234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4340115" y="7261663"/>
            <a:ext cx="3505200" cy="590567"/>
          </a:xfrm>
        </p:spPr>
        <p:txBody>
          <a:bodyPr anchor="ctr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9052460" y="1738038"/>
            <a:ext cx="504373" cy="5043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 userDrawn="1"/>
        </p:nvGrpSpPr>
        <p:grpSpPr>
          <a:xfrm flipH="1">
            <a:off x="6153597" y="2531512"/>
            <a:ext cx="4056747" cy="7542332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直角三角形 53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/>
          <p:cNvGrpSpPr/>
          <p:nvPr userDrawn="1"/>
        </p:nvGrpSpPr>
        <p:grpSpPr>
          <a:xfrm>
            <a:off x="2096849" y="2533939"/>
            <a:ext cx="4056747" cy="7542332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 userDrawn="1"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直角三角形 86"/>
            <p:cNvSpPr/>
            <p:nvPr userDrawn="1"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直角三角形 25"/>
          <p:cNvSpPr/>
          <p:nvPr userDrawn="1"/>
        </p:nvSpPr>
        <p:spPr>
          <a:xfrm rot="16200000" flipH="1">
            <a:off x="884597" y="-884601"/>
            <a:ext cx="4385420" cy="6154621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 userDrawn="1"/>
        </p:nvSpPr>
        <p:spPr>
          <a:xfrm>
            <a:off x="6154618" y="2533939"/>
            <a:ext cx="1001379" cy="1851482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 userDrawn="1"/>
        </p:nvSpPr>
        <p:spPr>
          <a:xfrm rot="16200000" flipH="1">
            <a:off x="842535" y="4764187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角三角形 29"/>
          <p:cNvSpPr/>
          <p:nvPr userDrawn="1"/>
        </p:nvSpPr>
        <p:spPr>
          <a:xfrm rot="16200000" flipH="1">
            <a:off x="842535" y="968700"/>
            <a:ext cx="4469545" cy="6154621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角三角形 32"/>
          <p:cNvSpPr/>
          <p:nvPr userDrawn="1"/>
        </p:nvSpPr>
        <p:spPr>
          <a:xfrm rot="16200000" flipH="1">
            <a:off x="842536" y="2866443"/>
            <a:ext cx="4469544" cy="6154620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 userDrawn="1"/>
        </p:nvSpPr>
        <p:spPr>
          <a:xfrm>
            <a:off x="6154617" y="3998626"/>
            <a:ext cx="2026350" cy="2281896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/>
          <p:cNvSpPr/>
          <p:nvPr userDrawn="1"/>
        </p:nvSpPr>
        <p:spPr>
          <a:xfrm>
            <a:off x="6154618" y="5458653"/>
            <a:ext cx="3052187" cy="2718573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6154615" y="6919914"/>
            <a:ext cx="4056748" cy="3156356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 userDrawn="1"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フリーフォーム 57"/>
            <p:cNvSpPr/>
            <p:nvPr userDrawn="1"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1279776" y="1724416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1279776" y="3627307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1279776" y="5530198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1279776" y="7433090"/>
            <a:ext cx="3914371" cy="1060769"/>
          </a:xfrm>
        </p:spPr>
        <p:txBody>
          <a:bodyPr anchor="ctr">
            <a:noAutofit/>
          </a:bodyPr>
          <a:lstStyle>
            <a:lvl1pPr algn="r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6180019" y="3503092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01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6713912" y="5157454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02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 userDrawn="1"/>
        </p:nvSpPr>
        <p:spPr>
          <a:xfrm>
            <a:off x="7270297" y="6823360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03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 userDrawn="1"/>
        </p:nvSpPr>
        <p:spPr>
          <a:xfrm>
            <a:off x="7799473" y="8465001"/>
            <a:ext cx="771365" cy="70788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</a:rPr>
              <a:t>04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5048898" y="2851349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5048898" y="4752195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5048898" y="6653041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5048898" y="8553888"/>
            <a:ext cx="664454" cy="664454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202057" y="246327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263702" y="3895507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9291883" y="5327742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0245469" y="6759976"/>
            <a:ext cx="7416799" cy="1350309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43539" y="246956"/>
            <a:ext cx="11765081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115547" y="1543100"/>
            <a:ext cx="11659064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6187555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61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656478" y="2844325"/>
            <a:ext cx="659206" cy="659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2656478" y="4184103"/>
            <a:ext cx="659206" cy="65920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562010" y="2735836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62010" y="4075614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2656478" y="5523881"/>
            <a:ext cx="659206" cy="6592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562010" y="5415392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2656478" y="6863659"/>
            <a:ext cx="659206" cy="6592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3562010" y="6755170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2656478" y="8203437"/>
            <a:ext cx="659206" cy="6592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3562010" y="8094948"/>
            <a:ext cx="12310972" cy="892146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0" y="0"/>
            <a:ext cx="18286413" cy="20174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884799" y="457199"/>
            <a:ext cx="16516812" cy="116114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64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15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66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9553475" y="-4938712"/>
            <a:ext cx="3541109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7789278" y="5016998"/>
            <a:ext cx="35401862" cy="10287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6622413" y="2420092"/>
            <a:ext cx="5040000" cy="5040000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6442413" y="2240092"/>
            <a:ext cx="5400000" cy="54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6262413" y="2060092"/>
            <a:ext cx="5760000" cy="576000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6082413" y="1880092"/>
            <a:ext cx="6120000" cy="6120000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5902413" y="1700092"/>
            <a:ext cx="6480000" cy="6480000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5722413" y="1520092"/>
            <a:ext cx="6840000" cy="684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8527876"/>
            <a:ext cx="15553728" cy="151216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8595214" y="8095828"/>
            <a:ext cx="1088138" cy="188527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1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34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884800" y="928167"/>
            <a:ext cx="16516812" cy="1702991"/>
          </a:xfrm>
        </p:spPr>
        <p:txBody>
          <a:bodyPr>
            <a:normAutofit/>
          </a:bodyPr>
          <a:lstStyle>
            <a:lvl1pPr algn="ctr">
              <a:defRPr sz="96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712297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687664" y="4393537"/>
            <a:ext cx="886695" cy="8866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819175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19175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 userDrawn="1"/>
        </p:nvSpPr>
        <p:spPr>
          <a:xfrm>
            <a:off x="453469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503875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8014117" y="4393537"/>
            <a:ext cx="886695" cy="886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14562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4562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 userDrawn="1"/>
        </p:nvSpPr>
        <p:spPr>
          <a:xfrm>
            <a:off x="8855174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9359230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12334597" y="4393537"/>
            <a:ext cx="886695" cy="8866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466108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466108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 userDrawn="1"/>
        </p:nvSpPr>
        <p:spPr>
          <a:xfrm>
            <a:off x="13181627" y="5913394"/>
            <a:ext cx="360040" cy="404428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3685683" y="4279404"/>
            <a:ext cx="3672408" cy="36724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661050" y="4393537"/>
            <a:ext cx="886695" cy="8866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3792561" y="5439916"/>
            <a:ext cx="3458653" cy="936104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792561" y="6159996"/>
            <a:ext cx="3458653" cy="603684"/>
          </a:xfrm>
        </p:spPr>
        <p:txBody>
          <a:bodyPr anchor="t">
            <a:normAutofit/>
          </a:bodyPr>
          <a:lstStyle>
            <a:lvl1pPr algn="ctr">
              <a:defRPr sz="200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93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481" y="3972857"/>
            <a:ext cx="15543451" cy="1585999"/>
          </a:xfrm>
        </p:spPr>
        <p:txBody>
          <a:bodyPr anchor="t">
            <a:noAutofit/>
          </a:bodyPr>
          <a:lstStyle>
            <a:lvl1pPr algn="ctr">
              <a:defRPr sz="96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366342" y="7112000"/>
            <a:ext cx="15553728" cy="2928044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1366342" y="5503590"/>
            <a:ext cx="15553728" cy="864046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8595214" y="6644399"/>
            <a:ext cx="1088138" cy="188527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29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649736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02246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594055" y="6766640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577521" y="7951812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0258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3457832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865661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431238" y="8298184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86422" y="1872979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293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0799390" y="2911252"/>
            <a:ext cx="6768554" cy="6768554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6488022" y="2263180"/>
            <a:ext cx="1440160" cy="1440160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766942" y="7779029"/>
            <a:ext cx="936104" cy="936104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8207102" y="8295804"/>
            <a:ext cx="1403177" cy="1403177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596034" y="2263180"/>
            <a:ext cx="1224136" cy="144016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13607486" y="5143872"/>
            <a:ext cx="1152363" cy="11523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1015315" y="6439644"/>
            <a:ext cx="6336704" cy="1008112"/>
          </a:xfrm>
        </p:spPr>
        <p:txBody>
          <a:bodyPr anchor="ctr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10279" y="7186443"/>
            <a:ext cx="1185172" cy="1185172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5695935" y="1436231"/>
            <a:ext cx="792087" cy="792087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211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6099984" y="4672631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870398" y="1163191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1268264" y="175609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513" y="1039044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7545905" y="1111052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7689921" y="24771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545905" y="2549853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870398" y="1163191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8104770" y="3838753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8440247" y="417423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10720458" y="3838752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3319670" y="3838751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1055935" y="417422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3655147" y="417422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541830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151318" y="5279575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743606" y="5277230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192885" y="6295628"/>
            <a:ext cx="15900643" cy="2016224"/>
          </a:xfrm>
        </p:spPr>
        <p:txBody>
          <a:bodyPr anchor="ctr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8527876"/>
            <a:ext cx="18286413" cy="17591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4016008" y="8773140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8827218" y="8773139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13607778" y="8773138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384388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164560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961452" y="9464642"/>
            <a:ext cx="3950506" cy="575402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74254" y="1019175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952340" y="1066981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 userDrawn="1"/>
        </p:nvSpPr>
        <p:spPr>
          <a:xfrm>
            <a:off x="7102660" y="4288481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5143500"/>
            <a:ext cx="5223600" cy="51435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7833741" y="0"/>
            <a:ext cx="5223600" cy="51435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 dirty="0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8228077" y="5247624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8372093" y="6613755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228077" y="6686425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61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731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2614271" y="0"/>
            <a:ext cx="2617200" cy="2570400"/>
          </a:xfrm>
          <a:solidFill>
            <a:schemeClr val="accent6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2614271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261427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2614271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5224006" y="0"/>
            <a:ext cx="2617200" cy="25704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5224006" y="25731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5224006" y="5143500"/>
            <a:ext cx="2617200" cy="25704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5224006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7833741" y="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7833741" y="2573100"/>
            <a:ext cx="2617200" cy="25704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7833741" y="51435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7833741" y="77166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10443476" y="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10443476" y="25731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10443476" y="5143500"/>
            <a:ext cx="2617200" cy="25704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10443476" y="7716600"/>
            <a:ext cx="2617200" cy="2570400"/>
          </a:xfrm>
          <a:solidFill>
            <a:schemeClr val="accent4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13053211" y="0"/>
            <a:ext cx="2617200" cy="25704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13053211" y="2573100"/>
            <a:ext cx="2617200" cy="2570400"/>
          </a:xfrm>
          <a:solidFill>
            <a:schemeClr val="accent3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13053211" y="5143500"/>
            <a:ext cx="2617200" cy="2570400"/>
          </a:xfrm>
          <a:solidFill>
            <a:schemeClr val="accent5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13053211" y="77166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5662949" y="0"/>
            <a:ext cx="2617200" cy="25704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5662949" y="2573100"/>
            <a:ext cx="2617200" cy="25704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5662949" y="5143500"/>
            <a:ext cx="2617200" cy="25704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5662949" y="7716600"/>
            <a:ext cx="2617200" cy="2570400"/>
          </a:xfrm>
          <a:solidFill>
            <a:schemeClr val="accent2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578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5302222" y="6021206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776050" y="3775348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619487" y="3343300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3579631" y="4035524"/>
            <a:ext cx="432048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6477199" y="5820740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5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3955852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5321983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25714" y="5394653"/>
            <a:ext cx="16822057" cy="935442"/>
          </a:xfrm>
        </p:spPr>
        <p:txBody>
          <a:bodyPr anchor="t">
            <a:noAutofit/>
          </a:bodyPr>
          <a:lstStyle>
            <a:lvl1pPr algn="ctr">
              <a:defRPr sz="3200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7313986" y="5243147"/>
            <a:ext cx="757710" cy="7577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51435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5143500"/>
            <a:ext cx="914241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5120145" y="0"/>
            <a:ext cx="7119405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2239550" y="0"/>
            <a:ext cx="6046863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142413" y="5143500"/>
            <a:ext cx="410525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13247662" y="5143500"/>
            <a:ext cx="502923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14214" y="751012"/>
            <a:ext cx="4680520" cy="1566931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214" y="2552574"/>
            <a:ext cx="4680521" cy="2230886"/>
          </a:xfrm>
        </p:spPr>
        <p:txBody>
          <a:bodyPr anchor="t">
            <a:noAutofit/>
          </a:bodyPr>
          <a:lstStyle>
            <a:lvl1pPr algn="ctr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5359524"/>
            <a:ext cx="3816424" cy="4680520"/>
          </a:xfrm>
        </p:spPr>
        <p:txBody>
          <a:bodyPr anchor="ctr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5965370"/>
            <a:ext cx="18286413" cy="43216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2" y="4451598"/>
            <a:ext cx="1009181" cy="15137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34" y="4457082"/>
            <a:ext cx="981758" cy="150828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4160910"/>
            <a:ext cx="1206628" cy="180445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418" y="3705682"/>
            <a:ext cx="1061284" cy="22596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825" y="3628895"/>
            <a:ext cx="1173721" cy="233647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4" y="3283360"/>
            <a:ext cx="1170979" cy="2682009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42793" y="291832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23052" y="206222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287125" y="1516812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884580" y="2386311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726308" y="1206116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2697243" y="647313"/>
            <a:ext cx="4389120" cy="720080"/>
          </a:xfrm>
        </p:spPr>
        <p:txBody>
          <a:bodyPr anchor="ctr">
            <a:noAutofit/>
          </a:bodyPr>
          <a:lstStyle>
            <a:lvl1pPr algn="ctr">
              <a:defRPr sz="2800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3237353" y="3638406"/>
            <a:ext cx="0" cy="672337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5425323" y="2917371"/>
            <a:ext cx="0" cy="1383775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7903696" y="2046514"/>
            <a:ext cx="0" cy="1898912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10068670" y="3148370"/>
            <a:ext cx="0" cy="335059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12481685" y="2261998"/>
            <a:ext cx="0" cy="1221431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14906985" y="1384448"/>
            <a:ext cx="0" cy="176392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321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7522233" y="768781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7982857"/>
            <a:ext cx="17425936" cy="1669143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789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8014097" y="55909"/>
            <a:ext cx="10272315" cy="6722912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5" y="707944"/>
            <a:ext cx="1923834" cy="60708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90" y="1526595"/>
            <a:ext cx="1780558" cy="52522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6778822"/>
            <a:ext cx="18286413" cy="35081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25714" y="6956681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522233" y="832281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651672" y="596076"/>
            <a:ext cx="6054437" cy="1232724"/>
          </a:xfrm>
        </p:spPr>
        <p:txBody>
          <a:bodyPr>
            <a:noAutofit/>
          </a:bodyPr>
          <a:lstStyle>
            <a:lvl1pPr algn="l">
              <a:defRPr sz="66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57943" y="596076"/>
            <a:ext cx="5679617" cy="1232724"/>
          </a:xfrm>
        </p:spPr>
        <p:txBody>
          <a:bodyPr>
            <a:noAutofit/>
          </a:bodyPr>
          <a:lstStyle>
            <a:lvl1pPr algn="r">
              <a:defRPr sz="66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30238" y="8532911"/>
            <a:ext cx="17425936" cy="1497780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91352" y="2895600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535674" y="3182774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1091352" y="4045528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541721" y="4332702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1091352" y="519545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35674" y="5482629"/>
            <a:ext cx="409325" cy="4093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12558306" y="2898757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002628" y="3185931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12558306" y="4048685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2002628" y="4335859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12558306" y="5198612"/>
            <a:ext cx="5277087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002628" y="5485786"/>
            <a:ext cx="409325" cy="4093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199615" y="1838884"/>
            <a:ext cx="3240360" cy="720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1055142" y="1838884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8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 userDrawn="1"/>
        </p:nvSpPr>
        <p:spPr>
          <a:xfrm>
            <a:off x="9359230" y="6032159"/>
            <a:ext cx="1296145" cy="12961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616496"/>
            <a:ext cx="9577064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7142" y="1834871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1907541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3271292"/>
            <a:ext cx="9577064" cy="1656184"/>
          </a:xfrm>
        </p:spPr>
        <p:txBody>
          <a:bodyPr anchor="b">
            <a:normAutofit/>
          </a:bodyPr>
          <a:lstStyle>
            <a:lvl1pPr algn="l"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9694707" y="6367636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2334438" y="6032158"/>
            <a:ext cx="1296145" cy="12961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308431" y="6032157"/>
            <a:ext cx="1296145" cy="129614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2669915" y="6367635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5643908" y="6367634"/>
            <a:ext cx="625191" cy="62519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796290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1765298" y="7472981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732367" y="7470636"/>
            <a:ext cx="2448272" cy="935442"/>
          </a:xfrm>
        </p:spPr>
        <p:txBody>
          <a:bodyPr anchor="t">
            <a:noAutofit/>
          </a:bodyPr>
          <a:lstStyle>
            <a:lvl1pPr algn="ctr">
              <a:defRPr sz="24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93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-1" y="-1"/>
            <a:ext cx="18286413" cy="62266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46" y="462980"/>
            <a:ext cx="7911618" cy="64090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01" y="1425361"/>
            <a:ext cx="3830770" cy="54467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96" y="2706412"/>
            <a:ext cx="2044962" cy="4165664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3394909" y="3236669"/>
            <a:ext cx="1709737" cy="3105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489811" y="733010"/>
            <a:ext cx="7335815" cy="405623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3257470" y="1924050"/>
            <a:ext cx="3314700" cy="443458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725714" y="6771615"/>
            <a:ext cx="16822057" cy="1350907"/>
          </a:xfrm>
        </p:spPr>
        <p:txBody>
          <a:bodyPr anchor="b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7522233" y="813774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430238" y="8432792"/>
            <a:ext cx="17425936" cy="1509494"/>
          </a:xfrm>
        </p:spPr>
        <p:txBody>
          <a:bodyPr>
            <a:noAutofit/>
          </a:bodyPr>
          <a:lstStyle>
            <a:lvl1pPr algn="ctr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5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-1" y="6350000"/>
            <a:ext cx="18286413" cy="3937000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072630" y="246956"/>
            <a:ext cx="14349567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3166542" y="1543100"/>
            <a:ext cx="14329592" cy="504056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3238550" y="1399084"/>
            <a:ext cx="3240360" cy="720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803048" y="3255738"/>
            <a:ext cx="8534400" cy="48006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角丸四角形 7"/>
          <p:cNvSpPr/>
          <p:nvPr userDrawn="1"/>
        </p:nvSpPr>
        <p:spPr>
          <a:xfrm>
            <a:off x="803274" y="2768375"/>
            <a:ext cx="8534400" cy="48714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803274" y="3192015"/>
            <a:ext cx="8534400" cy="6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985610" y="2907170"/>
            <a:ext cx="542925" cy="142875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8958034" y="2883357"/>
            <a:ext cx="200026" cy="1905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2387421" y="4360030"/>
            <a:ext cx="12778290" cy="96223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873123" y="6594216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782631" y="6715047"/>
            <a:ext cx="7794169" cy="2251154"/>
          </a:xfrm>
        </p:spPr>
        <p:txBody>
          <a:bodyPr anchor="t">
            <a:noAutofit/>
          </a:bodyPr>
          <a:lstStyle>
            <a:lvl1pPr algn="l">
              <a:defRPr sz="2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10428801" y="2786683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9873123" y="3073857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10428801" y="3936611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9873123" y="4223785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10428801" y="5086538"/>
            <a:ext cx="7122599" cy="983673"/>
          </a:xfrm>
        </p:spPr>
        <p:txBody>
          <a:bodyPr anchor="ctr">
            <a:noAutofit/>
          </a:bodyPr>
          <a:lstStyle>
            <a:lvl1pPr algn="l">
              <a:defRPr sz="18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9873123" y="5373712"/>
            <a:ext cx="409325" cy="40932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2333099" y="1358472"/>
            <a:ext cx="57606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13"/>
          <p:cNvSpPr/>
          <p:nvPr userDrawn="1"/>
        </p:nvSpPr>
        <p:spPr>
          <a:xfrm>
            <a:off x="47390" y="0"/>
            <a:ext cx="1368152" cy="1021905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1022872" y="1021906"/>
            <a:ext cx="792088" cy="792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1811586" y="223637"/>
            <a:ext cx="992843" cy="9928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43" name="円/楕円 42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84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2095500" y="0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09270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1977007" y="0"/>
            <a:ext cx="8606971" cy="10287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4691291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2963524" y="0"/>
            <a:ext cx="13914663" cy="10287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9496426" y="0"/>
            <a:ext cx="5353051" cy="10287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6619883" y="0"/>
            <a:ext cx="4648207" cy="10287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59004" y="4055836"/>
            <a:ext cx="7235167" cy="331238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567171" y="7667281"/>
            <a:ext cx="7227000" cy="2086317"/>
          </a:xfrm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10978043" y="3220775"/>
            <a:ext cx="10698970" cy="401955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7000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661514" y="7485852"/>
            <a:ext cx="3240000" cy="72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2000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11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8563429"/>
            <a:ext cx="9142413" cy="1170617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1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32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6778172"/>
            <a:ext cx="18286414" cy="184331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6894738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04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3175"/>
            <a:ext cx="18286413" cy="10287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016451"/>
            <a:ext cx="18286413" cy="1552575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7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456406" y="1016452"/>
            <a:ext cx="17373600" cy="155257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56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326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3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25715" y="2830287"/>
            <a:ext cx="16826888" cy="43688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1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794" y="2695228"/>
            <a:ext cx="18286413" cy="24482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51118" y="2695227"/>
            <a:ext cx="9577064" cy="1350907"/>
          </a:xfrm>
        </p:spPr>
        <p:txBody>
          <a:bodyPr anchor="b">
            <a:normAutofit/>
          </a:bodyPr>
          <a:lstStyle>
            <a:lvl1pPr>
              <a:defRPr sz="66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862286" y="0"/>
            <a:ext cx="7260600" cy="10287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95134" y="406135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8351118" y="4134028"/>
            <a:ext cx="9577064" cy="935442"/>
          </a:xfrm>
        </p:spPr>
        <p:txBody>
          <a:bodyPr anchor="t">
            <a:noAutofit/>
          </a:bodyPr>
          <a:lstStyle>
            <a:lvl1pPr algn="l">
              <a:defRPr sz="3200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8351118" y="5359524"/>
            <a:ext cx="9577064" cy="3168352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71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" y="5964072"/>
            <a:ext cx="18286413" cy="4322928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1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143471" y="3055269"/>
            <a:ext cx="6140652" cy="1748684"/>
          </a:xfrm>
        </p:spPr>
        <p:txBody>
          <a:bodyPr>
            <a:noAutofit/>
          </a:bodyPr>
          <a:lstStyle>
            <a:lvl1pPr algn="r">
              <a:defRPr sz="800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6348019" y="5915094"/>
            <a:ext cx="679093" cy="6790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7623670" y="3721840"/>
            <a:ext cx="864096" cy="8640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287819" y="4896455"/>
            <a:ext cx="1358186" cy="13581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945661" y="3271292"/>
            <a:ext cx="599312" cy="599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9156331" y="4293198"/>
            <a:ext cx="7763739" cy="3082550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029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1"/>
            <a:ext cx="18286413" cy="52875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6413" cy="51435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592146" y="3919364"/>
            <a:ext cx="2448273" cy="244827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1202" y="3919364"/>
            <a:ext cx="2448273" cy="244827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3249331" y="3919364"/>
            <a:ext cx="2448273" cy="244827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3384234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14041419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8703290" y="4711452"/>
            <a:ext cx="864096" cy="86409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728051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051843" y="6439644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94706" y="6437299"/>
            <a:ext cx="4210864" cy="720080"/>
          </a:xfrm>
        </p:spPr>
        <p:txBody>
          <a:bodyPr anchor="t">
            <a:noAutofit/>
          </a:bodyPr>
          <a:lstStyle>
            <a:lvl1pPr algn="ctr">
              <a:defRPr sz="3200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510358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763905" y="7318997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2167542" y="7316652"/>
            <a:ext cx="4752528" cy="1787288"/>
          </a:xfrm>
        </p:spPr>
        <p:txBody>
          <a:bodyPr anchor="t">
            <a:noAutofit/>
          </a:bodyPr>
          <a:lstStyle>
            <a:lvl1pPr algn="ctr">
              <a:defRPr sz="18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2203016" y="7231732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7456563" y="7231732"/>
            <a:ext cx="3240360" cy="72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2860200" y="7231732"/>
            <a:ext cx="324036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64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2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2"/>
      <p:bldP spid="14" grpId="0"/>
      <p:bldP spid="14" grpId="2"/>
      <p:bldP spid="15" grpId="0"/>
      <p:bldP spid="15" grpId="2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761206" y="3352800"/>
            <a:ext cx="3920837" cy="3311236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323316" y="3352799"/>
            <a:ext cx="3920837" cy="4475019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3604369" y="3352799"/>
            <a:ext cx="3920838" cy="5001491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1"/>
            <a:ext cx="18286413" cy="33527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42261" y="1"/>
            <a:ext cx="3920837" cy="7259781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816625" y="2386804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106919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9397213" y="2386803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13687506" y="2386802"/>
            <a:ext cx="2771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6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9280957" y="248400"/>
            <a:ext cx="8244250" cy="120315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96981" y="1400400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81367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828189" y="4184839"/>
            <a:ext cx="3729297" cy="1809561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92230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106744" y="4184839"/>
            <a:ext cx="3729297" cy="247919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9370785" y="3552224"/>
            <a:ext cx="3716212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9385299" y="4184839"/>
            <a:ext cx="3729297" cy="2898132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3678369" y="3552224"/>
            <a:ext cx="3695231" cy="720080"/>
          </a:xfrm>
        </p:spPr>
        <p:txBody>
          <a:bodyPr anchor="t">
            <a:noAutofit/>
          </a:bodyPr>
          <a:lstStyle>
            <a:lvl1pPr algn="l">
              <a:defRPr sz="3200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3663855" y="4184839"/>
            <a:ext cx="3729297" cy="3522247"/>
          </a:xfrm>
        </p:spPr>
        <p:txBody>
          <a:bodyPr anchor="t">
            <a:noAutofit/>
          </a:bodyPr>
          <a:lstStyle>
            <a:lvl1pPr algn="l">
              <a:defRPr sz="18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191" y="8098971"/>
            <a:ext cx="12735952" cy="1306286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761206" y="7998731"/>
            <a:ext cx="3240360" cy="72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9323316" y="1543100"/>
            <a:ext cx="8098881" cy="504056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03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1143377" y="3995458"/>
            <a:ext cx="1032497" cy="103249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0509540" y="9464400"/>
            <a:ext cx="5790697" cy="547688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1951518" y="5027955"/>
            <a:ext cx="811957" cy="811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6664309" y="1039044"/>
            <a:ext cx="5060429" cy="506042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5584189" y="2479204"/>
            <a:ext cx="1368152" cy="1368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6500424" y="914897"/>
            <a:ext cx="5060429" cy="5060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329563" y="6222956"/>
            <a:ext cx="9577064" cy="792088"/>
          </a:xfrm>
        </p:spPr>
        <p:txBody>
          <a:bodyPr anchor="b">
            <a:normAutofit/>
          </a:bodyPr>
          <a:lstStyle>
            <a:lvl1pPr algn="ctr">
              <a:defRPr sz="36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7523026" y="7735788"/>
            <a:ext cx="324036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354674" y="6943700"/>
            <a:ext cx="9577064" cy="576064"/>
          </a:xfrm>
        </p:spPr>
        <p:txBody>
          <a:bodyPr anchor="t">
            <a:noAutofit/>
          </a:bodyPr>
          <a:lstStyle>
            <a:lvl1pPr algn="ctr">
              <a:defRPr sz="24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6664309" y="1039044"/>
            <a:ext cx="4916413" cy="491641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2899794" y="7879804"/>
            <a:ext cx="12486825" cy="1584176"/>
          </a:xfrm>
        </p:spPr>
        <p:txBody>
          <a:bodyPr anchor="t">
            <a:normAutofit/>
          </a:bodyPr>
          <a:lstStyle>
            <a:lvl1pPr algn="ctr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4354674" y="2047156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5584189" y="1899752"/>
            <a:ext cx="432048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3315215" y="4732632"/>
            <a:ext cx="486995" cy="4869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-1" y="0"/>
            <a:ext cx="18286413" cy="1118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36094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60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2" y="246956"/>
            <a:ext cx="16507876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507991" y="9463858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6531653" y="9150345"/>
            <a:ext cx="434349" cy="434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7151170" y="9166572"/>
            <a:ext cx="1080120" cy="1080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9"/>
          <p:cNvSpPr/>
          <p:nvPr userDrawn="1"/>
        </p:nvSpPr>
        <p:spPr>
          <a:xfrm>
            <a:off x="16289464" y="9704242"/>
            <a:ext cx="720080" cy="582759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151170" y="9432788"/>
            <a:ext cx="108012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7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7" r:id="rId2"/>
    <p:sldLayoutId id="2147483670" r:id="rId3"/>
    <p:sldLayoutId id="2147483666" r:id="rId4"/>
    <p:sldLayoutId id="2147483667" r:id="rId5"/>
    <p:sldLayoutId id="2147483672" r:id="rId6"/>
    <p:sldLayoutId id="2147483674" r:id="rId7"/>
    <p:sldLayoutId id="2147483723" r:id="rId8"/>
    <p:sldLayoutId id="2147483678" r:id="rId9"/>
    <p:sldLayoutId id="2147483679" r:id="rId10"/>
    <p:sldLayoutId id="2147483703" r:id="rId11"/>
    <p:sldLayoutId id="2147483707" r:id="rId12"/>
    <p:sldLayoutId id="2147483711" r:id="rId13"/>
    <p:sldLayoutId id="2147483701" r:id="rId14"/>
    <p:sldLayoutId id="2147483708" r:id="rId15"/>
    <p:sldLayoutId id="2147483720" r:id="rId16"/>
    <p:sldLayoutId id="2147483722" r:id="rId17"/>
    <p:sldLayoutId id="2147483731" r:id="rId18"/>
    <p:sldLayoutId id="2147483732" r:id="rId19"/>
    <p:sldLayoutId id="2147483738" r:id="rId20"/>
    <p:sldLayoutId id="2147483739" r:id="rId21"/>
    <p:sldLayoutId id="2147483741" r:id="rId22"/>
    <p:sldLayoutId id="2147483746" r:id="rId23"/>
    <p:sldLayoutId id="2147483761" r:id="rId24"/>
    <p:sldLayoutId id="2147483765" r:id="rId25"/>
    <p:sldLayoutId id="2147483774" r:id="rId26"/>
    <p:sldLayoutId id="2147483754" r:id="rId2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34294" y="246956"/>
            <a:ext cx="16437799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2400301"/>
            <a:ext cx="16457772" cy="6788945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05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70" r:id="rId2"/>
    <p:sldLayoutId id="2147483762" r:id="rId3"/>
    <p:sldLayoutId id="2147483662" r:id="rId4"/>
    <p:sldLayoutId id="2147483663" r:id="rId5"/>
    <p:sldLayoutId id="2147483673" r:id="rId6"/>
    <p:sldLayoutId id="2147483697" r:id="rId7"/>
    <p:sldLayoutId id="2147483698" r:id="rId8"/>
    <p:sldLayoutId id="2147483699" r:id="rId9"/>
    <p:sldLayoutId id="2147483709" r:id="rId10"/>
    <p:sldLayoutId id="2147483700" r:id="rId11"/>
    <p:sldLayoutId id="2147483733" r:id="rId12"/>
    <p:sldLayoutId id="2147483740" r:id="rId13"/>
    <p:sldLayoutId id="2147483743" r:id="rId14"/>
    <p:sldLayoutId id="2147483745" r:id="rId15"/>
    <p:sldLayoutId id="2147483766" r:id="rId16"/>
    <p:sldLayoutId id="2147483768" r:id="rId17"/>
    <p:sldLayoutId id="2147483767" r:id="rId18"/>
    <p:sldLayoutId id="2147483769" r:id="rId19"/>
    <p:sldLayoutId id="2147483730" r:id="rId20"/>
    <p:sldLayoutId id="2147483759" r:id="rId21"/>
    <p:sldLayoutId id="2147483760" r:id="rId22"/>
    <p:sldLayoutId id="2147483755" r:id="rId23"/>
  </p:sldLayoutIdLst>
  <p:hf hdr="0" dt="0"/>
  <p:txStyles>
    <p:titleStyle>
      <a:lvl1pPr algn="l" defTabSz="1632753" rtl="0" eaLnBrk="1" latinLnBrk="0" hangingPunct="1">
        <a:spcBef>
          <a:spcPct val="0"/>
        </a:spcBef>
        <a:buNone/>
        <a:defRPr kumimoji="1" sz="6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kumimoji="1"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jp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5.jp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4.jpg"/><Relationship Id="rId5" Type="http://schemas.openxmlformats.org/officeDocument/2006/relationships/image" Target="../media/image40.jp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1.jpeg"/><Relationship Id="rId5" Type="http://schemas.openxmlformats.org/officeDocument/2006/relationships/image" Target="../media/image43.jp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9.jpe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2.jpg"/><Relationship Id="rId5" Type="http://schemas.openxmlformats.org/officeDocument/2006/relationships/image" Target="../media/image55.jpeg"/><Relationship Id="rId4" Type="http://schemas.openxmlformats.org/officeDocument/2006/relationships/image" Target="../media/image8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2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jpg"/><Relationship Id="rId5" Type="http://schemas.openxmlformats.org/officeDocument/2006/relationships/image" Target="../media/image41.jpg"/><Relationship Id="rId4" Type="http://schemas.openxmlformats.org/officeDocument/2006/relationships/image" Target="../media/image9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9.jpg"/><Relationship Id="rId5" Type="http://schemas.openxmlformats.org/officeDocument/2006/relationships/image" Target="../media/image28.jpg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3" Type="http://schemas.openxmlformats.org/officeDocument/2006/relationships/image" Target="../media/image117.jpg"/><Relationship Id="rId7" Type="http://schemas.openxmlformats.org/officeDocument/2006/relationships/image" Target="../media/image121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0.jpg"/><Relationship Id="rId11" Type="http://schemas.openxmlformats.org/officeDocument/2006/relationships/image" Target="../media/image125.jpg"/><Relationship Id="rId5" Type="http://schemas.openxmlformats.org/officeDocument/2006/relationships/image" Target="../media/image119.jpg"/><Relationship Id="rId10" Type="http://schemas.openxmlformats.org/officeDocument/2006/relationships/image" Target="../media/image124.jpg"/><Relationship Id="rId4" Type="http://schemas.openxmlformats.org/officeDocument/2006/relationships/image" Target="../media/image118.jpg"/><Relationship Id="rId9" Type="http://schemas.openxmlformats.org/officeDocument/2006/relationships/image" Target="../media/image12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6.jpg"/><Relationship Id="rId4" Type="http://schemas.openxmlformats.org/officeDocument/2006/relationships/image" Target="../media/image7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7902B651-9E38-403D-94A2-D33A23646396}"/>
              </a:ext>
            </a:extLst>
          </p:cNvPr>
          <p:cNvSpPr txBox="1">
            <a:spLocks/>
          </p:cNvSpPr>
          <p:nvPr/>
        </p:nvSpPr>
        <p:spPr>
          <a:xfrm>
            <a:off x="1371481" y="3972857"/>
            <a:ext cx="15543451" cy="158599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kumimoji="1" sz="9600" kern="1200" baseline="0">
                <a:solidFill>
                  <a:schemeClr val="accent1"/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pPr defTabSz="914400"/>
            <a:r>
              <a:rPr kumimoji="0" lang="th-TH" altLang="zh-CN" sz="6600" b="1" dirty="0">
                <a:solidFill>
                  <a:prstClr val="black"/>
                </a:solidFill>
                <a:latin typeface="TH SarabunPSK" panose="020B0500040200020003" pitchFamily="34" charset="-34"/>
                <a:ea typeface="等线" panose="02010600030101010101" pitchFamily="2" charset="-122"/>
                <a:cs typeface="TH SarabunPSK" panose="020B0500040200020003" pitchFamily="34" charset="-34"/>
                <a:sym typeface="Impact" panose="020B0806030902050204" pitchFamily="34" charset="0"/>
              </a:rPr>
              <a:t>การประเมินการเตรียมความพร้อมและพัฒนาอย่างเข้ม (ครั้งที่</a:t>
            </a:r>
            <a:r>
              <a:rPr kumimoji="0" lang="en-US" altLang="zh-CN" sz="6600" b="1" dirty="0">
                <a:solidFill>
                  <a:prstClr val="black"/>
                </a:solidFill>
                <a:latin typeface="TH SarabunPSK" panose="020B0500040200020003" pitchFamily="34" charset="-34"/>
                <a:ea typeface="等线" panose="02010600030101010101" pitchFamily="2" charset="-122"/>
                <a:cs typeface="TH SarabunPSK" panose="020B0500040200020003" pitchFamily="34" charset="-34"/>
                <a:sym typeface="Impact" panose="020B0806030902050204" pitchFamily="34" charset="0"/>
              </a:rPr>
              <a:t>1</a:t>
            </a:r>
            <a:r>
              <a:rPr kumimoji="0" lang="th-TH" altLang="zh-CN" sz="6600" b="1" dirty="0">
                <a:solidFill>
                  <a:prstClr val="black"/>
                </a:solidFill>
                <a:latin typeface="TH SarabunPSK" panose="020B0500040200020003" pitchFamily="34" charset="-34"/>
                <a:ea typeface="等线" panose="02010600030101010101" pitchFamily="2" charset="-122"/>
                <a:cs typeface="TH SarabunPSK" panose="020B0500040200020003" pitchFamily="34" charset="-34"/>
                <a:sym typeface="Impact" panose="020B0806030902050204" pitchFamily="34" charset="0"/>
              </a:rPr>
              <a:t>)</a:t>
            </a:r>
          </a:p>
        </p:txBody>
      </p:sp>
      <p:sp>
        <p:nvSpPr>
          <p:cNvPr id="5" name="テキスト プレースホルダー 8">
            <a:extLst>
              <a:ext uri="{FF2B5EF4-FFF2-40B4-BE49-F238E27FC236}">
                <a16:creationId xmlns:a16="http://schemas.microsoft.com/office/drawing/2014/main" id="{AE744F69-F470-42FC-9F76-27606258A199}"/>
              </a:ext>
            </a:extLst>
          </p:cNvPr>
          <p:cNvSpPr txBox="1">
            <a:spLocks/>
          </p:cNvSpPr>
          <p:nvPr/>
        </p:nvSpPr>
        <p:spPr>
          <a:xfrm>
            <a:off x="1371481" y="5126833"/>
            <a:ext cx="15553728" cy="8640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4000" kern="1200" baseline="0">
                <a:solidFill>
                  <a:schemeClr val="tx2"/>
                </a:solidFill>
                <a:latin typeface="Route 159 UltraLight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ja-JP" sz="4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ยินดีต้อนรับคณะกรรมการ</a:t>
            </a:r>
            <a:endParaRPr lang="ja-JP" altLang="en-US" sz="4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円/楕円 3">
            <a:extLst>
              <a:ext uri="{FF2B5EF4-FFF2-40B4-BE49-F238E27FC236}">
                <a16:creationId xmlns:a16="http://schemas.microsoft.com/office/drawing/2014/main" id="{A0A24D5E-9CAE-4B4E-953F-D2BF4E48988B}"/>
              </a:ext>
            </a:extLst>
          </p:cNvPr>
          <p:cNvSpPr/>
          <p:nvPr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11">
            <a:extLst>
              <a:ext uri="{FF2B5EF4-FFF2-40B4-BE49-F238E27FC236}">
                <a16:creationId xmlns:a16="http://schemas.microsoft.com/office/drawing/2014/main" id="{3127753A-34F7-4174-BDC7-CC9C7CAE96F6}"/>
              </a:ext>
            </a:extLst>
          </p:cNvPr>
          <p:cNvSpPr/>
          <p:nvPr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12">
            <a:extLst>
              <a:ext uri="{FF2B5EF4-FFF2-40B4-BE49-F238E27FC236}">
                <a16:creationId xmlns:a16="http://schemas.microsoft.com/office/drawing/2014/main" id="{3820B0B6-362F-4C43-A3F1-18C66ACCB8ED}"/>
              </a:ext>
            </a:extLst>
          </p:cNvPr>
          <p:cNvSpPr/>
          <p:nvPr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円/楕円 13">
            <a:extLst>
              <a:ext uri="{FF2B5EF4-FFF2-40B4-BE49-F238E27FC236}">
                <a16:creationId xmlns:a16="http://schemas.microsoft.com/office/drawing/2014/main" id="{BEBBAC46-E6C3-429F-A259-D5A3F00EC7CE}"/>
              </a:ext>
            </a:extLst>
          </p:cNvPr>
          <p:cNvSpPr/>
          <p:nvPr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59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411842" y="112294"/>
            <a:ext cx="530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1.วินัยและการรักษาวินัย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808FC1CB-D1B4-4BAB-98D2-D50DE1125C3D}"/>
              </a:ext>
            </a:extLst>
          </p:cNvPr>
          <p:cNvSpPr txBox="1">
            <a:spLocks/>
          </p:cNvSpPr>
          <p:nvPr/>
        </p:nvSpPr>
        <p:spPr>
          <a:xfrm>
            <a:off x="259681" y="2368873"/>
            <a:ext cx="3456285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08B3B5B2-0A5C-47DD-B894-EC5E5BE5F41D}"/>
              </a:ext>
            </a:extLst>
          </p:cNvPr>
          <p:cNvSpPr txBox="1">
            <a:spLocks/>
          </p:cNvSpPr>
          <p:nvPr/>
        </p:nvSpPr>
        <p:spPr>
          <a:xfrm>
            <a:off x="3830737" y="2368873"/>
            <a:ext cx="3456285" cy="4930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95FFB015-7806-4C23-B924-C18636AC9CE3}"/>
              </a:ext>
            </a:extLst>
          </p:cNvPr>
          <p:cNvSpPr txBox="1">
            <a:spLocks/>
          </p:cNvSpPr>
          <p:nvPr/>
        </p:nvSpPr>
        <p:spPr>
          <a:xfrm>
            <a:off x="7401812" y="2368873"/>
            <a:ext cx="3456285" cy="49302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32E441B2-F160-4E13-8EE7-3F8137E3FE7F}"/>
              </a:ext>
            </a:extLst>
          </p:cNvPr>
          <p:cNvSpPr txBox="1">
            <a:spLocks/>
          </p:cNvSpPr>
          <p:nvPr/>
        </p:nvSpPr>
        <p:spPr>
          <a:xfrm>
            <a:off x="10972849" y="2368873"/>
            <a:ext cx="7053214" cy="493022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BDAFD86F-C6E9-462F-9125-DB8F043610BF}"/>
              </a:ext>
            </a:extLst>
          </p:cNvPr>
          <p:cNvSpPr txBox="1">
            <a:spLocks/>
          </p:cNvSpPr>
          <p:nvPr/>
        </p:nvSpPr>
        <p:spPr>
          <a:xfrm>
            <a:off x="260350" y="6545040"/>
            <a:ext cx="3455988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แต่งชุดราชการถูกระเบียบ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69B78A77-0310-47A0-B4E4-9281152975C4}"/>
              </a:ext>
            </a:extLst>
          </p:cNvPr>
          <p:cNvSpPr txBox="1">
            <a:spLocks/>
          </p:cNvSpPr>
          <p:nvPr/>
        </p:nvSpPr>
        <p:spPr>
          <a:xfrm>
            <a:off x="3831239" y="6545040"/>
            <a:ext cx="3455988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แต่งชุดปกติขาวถูกระเบียบ</a:t>
            </a:r>
            <a:endParaRPr lang="ja-JP" altLang="en-US" sz="3200" b="1" dirty="0">
              <a:solidFill>
                <a:sysClr val="window" lastClr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13">
            <a:extLst>
              <a:ext uri="{FF2B5EF4-FFF2-40B4-BE49-F238E27FC236}">
                <a16:creationId xmlns:a16="http://schemas.microsoft.com/office/drawing/2014/main" id="{7754693B-9DB1-4548-9979-D9EDAA4F9A26}"/>
              </a:ext>
            </a:extLst>
          </p:cNvPr>
          <p:cNvSpPr txBox="1">
            <a:spLocks/>
          </p:cNvSpPr>
          <p:nvPr/>
        </p:nvSpPr>
        <p:spPr>
          <a:xfrm>
            <a:off x="10973017" y="6545040"/>
            <a:ext cx="7052608" cy="754062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ปฏิบัติหน้าที่ตรวจความสะอาดห้องเรียน ระดับชั้น ม.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テキスト プレースホルダー 13">
            <a:extLst>
              <a:ext uri="{FF2B5EF4-FFF2-40B4-BE49-F238E27FC236}">
                <a16:creationId xmlns:a16="http://schemas.microsoft.com/office/drawing/2014/main" id="{7A1DF040-BEB5-4462-BBE5-019644F84658}"/>
              </a:ext>
            </a:extLst>
          </p:cNvPr>
          <p:cNvSpPr txBox="1">
            <a:spLocks/>
          </p:cNvSpPr>
          <p:nvPr/>
        </p:nvSpPr>
        <p:spPr>
          <a:xfrm>
            <a:off x="7401960" y="6545040"/>
            <a:ext cx="345598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1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ปฏิบัติตามคำสั่งของโรงเรียน</a:t>
            </a:r>
            <a:endParaRPr kumimoji="1" lang="ja-JP" altLang="en-US" sz="31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テキスト プレースホルダー 6">
            <a:extLst>
              <a:ext uri="{FF2B5EF4-FFF2-40B4-BE49-F238E27FC236}">
                <a16:creationId xmlns:a16="http://schemas.microsoft.com/office/drawing/2014/main" id="{8D2CCC1B-43ED-49DF-A2B1-1BBC31BCFE80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ปฏิบัติตาม</a:t>
            </a:r>
            <a:r>
              <a:rPr lang="th-TH" altLang="ja-JP" sz="4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กฏระเบียบ</a:t>
            </a:r>
            <a:r>
              <a:rPr lang="th-TH" altLang="ja-JP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ตามหลักเกณฑ์ของความเป็นข้าราชการและประพฤติตนตาม</a:t>
            </a:r>
            <a:r>
              <a:rPr lang="th-TH" altLang="ja-JP" sz="44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กฏ</a:t>
            </a:r>
            <a:r>
              <a:rPr lang="th-TH" altLang="ja-JP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ระเบียบหลักเกณฑ์การเป็นข้าราชการครู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453F40E-DF94-4E53-BE96-325AA21B6F81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1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411842" y="112294"/>
            <a:ext cx="530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1.วินัยและการรักษาวินัย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808FC1CB-D1B4-4BAB-98D2-D50DE1125C3D}"/>
              </a:ext>
            </a:extLst>
          </p:cNvPr>
          <p:cNvSpPr txBox="1">
            <a:spLocks/>
          </p:cNvSpPr>
          <p:nvPr/>
        </p:nvSpPr>
        <p:spPr>
          <a:xfrm>
            <a:off x="1156251" y="2368873"/>
            <a:ext cx="8011481" cy="4930229"/>
          </a:xfrm>
          <a:prstGeom prst="rect">
            <a:avLst/>
          </a:prstGeom>
          <a:solidFill>
            <a:srgbClr val="00B050"/>
          </a:solid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08B3B5B2-0A5C-47DD-B894-EC5E5BE5F41D}"/>
              </a:ext>
            </a:extLst>
          </p:cNvPr>
          <p:cNvSpPr txBox="1">
            <a:spLocks/>
          </p:cNvSpPr>
          <p:nvPr/>
        </p:nvSpPr>
        <p:spPr>
          <a:xfrm>
            <a:off x="9309462" y="2368873"/>
            <a:ext cx="8011480" cy="4930229"/>
          </a:xfrm>
          <a:prstGeom prst="rect">
            <a:avLst/>
          </a:prstGeom>
          <a:solidFill>
            <a:srgbClr val="F95D5D"/>
          </a:solid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BDAFD86F-C6E9-462F-9125-DB8F043610BF}"/>
              </a:ext>
            </a:extLst>
          </p:cNvPr>
          <p:cNvSpPr txBox="1">
            <a:spLocks/>
          </p:cNvSpPr>
          <p:nvPr/>
        </p:nvSpPr>
        <p:spPr>
          <a:xfrm>
            <a:off x="1156919" y="6545040"/>
            <a:ext cx="80107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ใบอนุญาตประกอบวิชาชีพครู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69B78A77-0310-47A0-B4E4-9281152975C4}"/>
              </a:ext>
            </a:extLst>
          </p:cNvPr>
          <p:cNvSpPr txBox="1">
            <a:spLocks/>
          </p:cNvSpPr>
          <p:nvPr/>
        </p:nvSpPr>
        <p:spPr>
          <a:xfrm>
            <a:off x="9309977" y="6545040"/>
            <a:ext cx="8010790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รายงานตัวเพื่อผ่อนผันการเกณฑ์ทหารทุกปี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テキスト プレースホルダー 6">
            <a:extLst>
              <a:ext uri="{FF2B5EF4-FFF2-40B4-BE49-F238E27FC236}">
                <a16:creationId xmlns:a16="http://schemas.microsoft.com/office/drawing/2014/main" id="{8D2CCC1B-43ED-49DF-A2B1-1BBC31BCFE80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ปฏิบัติตนตามกฎหมาย อยู่บนความถูกต้อง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453F40E-DF94-4E53-BE96-325AA21B6F81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492902" y="112295"/>
            <a:ext cx="4775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คุณธรรมจริยธรรม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8" name="図プレースホルダー 5">
            <a:extLst>
              <a:ext uri="{FF2B5EF4-FFF2-40B4-BE49-F238E27FC236}">
                <a16:creationId xmlns:a16="http://schemas.microsoft.com/office/drawing/2014/main" id="{84707953-14A4-48CE-9648-AEB1E8FB3060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9" name="図プレースホルダー 5">
            <a:extLst>
              <a:ext uri="{FF2B5EF4-FFF2-40B4-BE49-F238E27FC236}">
                <a16:creationId xmlns:a16="http://schemas.microsoft.com/office/drawing/2014/main" id="{BA7E635B-86A1-4694-BBB6-02B4B1292F7A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0" name="図プレースホルダー 5">
            <a:extLst>
              <a:ext uri="{FF2B5EF4-FFF2-40B4-BE49-F238E27FC236}">
                <a16:creationId xmlns:a16="http://schemas.microsoft.com/office/drawing/2014/main" id="{6BE074ED-20D5-4983-A82B-A1B6F3C6362B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1" name="図プレースホルダー 5">
            <a:extLst>
              <a:ext uri="{FF2B5EF4-FFF2-40B4-BE49-F238E27FC236}">
                <a16:creationId xmlns:a16="http://schemas.microsoft.com/office/drawing/2014/main" id="{EEBE167F-251F-495F-B35C-E799842EABB2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2" name="テキスト プレースホルダー 13">
            <a:extLst>
              <a:ext uri="{FF2B5EF4-FFF2-40B4-BE49-F238E27FC236}">
                <a16:creationId xmlns:a16="http://schemas.microsoft.com/office/drawing/2014/main" id="{EC311FE6-9AC1-4E48-907C-F27B5809A9D3}"/>
              </a:ext>
            </a:extLst>
          </p:cNvPr>
          <p:cNvSpPr txBox="1">
            <a:spLocks/>
          </p:cNvSpPr>
          <p:nvPr/>
        </p:nvSpPr>
        <p:spPr>
          <a:xfrm>
            <a:off x="229271" y="6267341"/>
            <a:ext cx="4259492" cy="1015663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เข้าร่วมกิจกรรมวันสำคัญของชาติ</a:t>
            </a:r>
            <a:b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ที่ทางโรงเรียน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テキスト プレースホルダー 13">
            <a:extLst>
              <a:ext uri="{FF2B5EF4-FFF2-40B4-BE49-F238E27FC236}">
                <a16:creationId xmlns:a16="http://schemas.microsoft.com/office/drawing/2014/main" id="{E3EDF1EB-DD95-46DE-953F-AECE3AFBA6A7}"/>
              </a:ext>
            </a:extLst>
          </p:cNvPr>
          <p:cNvSpPr txBox="1">
            <a:spLocks/>
          </p:cNvSpPr>
          <p:nvPr/>
        </p:nvSpPr>
        <p:spPr>
          <a:xfrm>
            <a:off x="4771118" y="6267341"/>
            <a:ext cx="4259492" cy="1031761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ถวายสังฆทาน ณ วัดวัดพน</a:t>
            </a:r>
            <a:r>
              <a:rPr lang="th-TH" altLang="ja-JP" sz="3200" b="1" dirty="0" err="1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ัญเ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ชิง</a:t>
            </a:r>
            <a:endParaRPr lang="ja-JP" altLang="en-US" sz="3200" b="1" dirty="0">
              <a:solidFill>
                <a:sysClr val="window" lastClr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テキスト プレースホルダー 13">
            <a:extLst>
              <a:ext uri="{FF2B5EF4-FFF2-40B4-BE49-F238E27FC236}">
                <a16:creationId xmlns:a16="http://schemas.microsoft.com/office/drawing/2014/main" id="{A92FF023-DE65-4B2E-9CEA-958CD6D56272}"/>
              </a:ext>
            </a:extLst>
          </p:cNvPr>
          <p:cNvSpPr txBox="1">
            <a:spLocks/>
          </p:cNvSpPr>
          <p:nvPr/>
        </p:nvSpPr>
        <p:spPr>
          <a:xfrm>
            <a:off x="13799348" y="6267341"/>
            <a:ext cx="4259858" cy="10213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ร่วมกองบุญ บริจาคร่วมกับชุมชนชาวตลาด ตำบลลำลูกกา</a:t>
            </a:r>
          </a:p>
        </p:txBody>
      </p:sp>
      <p:sp>
        <p:nvSpPr>
          <p:cNvPr id="25" name="テキスト プレースホルダー 13">
            <a:extLst>
              <a:ext uri="{FF2B5EF4-FFF2-40B4-BE49-F238E27FC236}">
                <a16:creationId xmlns:a16="http://schemas.microsoft.com/office/drawing/2014/main" id="{8A67B23C-0779-40B2-A4A6-9E52EA48504D}"/>
              </a:ext>
            </a:extLst>
          </p:cNvPr>
          <p:cNvSpPr txBox="1">
            <a:spLocks/>
          </p:cNvSpPr>
          <p:nvPr/>
        </p:nvSpPr>
        <p:spPr>
          <a:xfrm>
            <a:off x="9284863" y="6267341"/>
            <a:ext cx="4259858" cy="994881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เข้าวัด ปฏิบัติธรรม </a:t>
            </a:r>
            <a:endParaRPr lang="ja-JP" altLang="en-US" sz="3200" b="1" dirty="0">
              <a:solidFill>
                <a:sysClr val="window" lastClr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テキスト プレースホルダー 6">
            <a:extLst>
              <a:ext uri="{FF2B5EF4-FFF2-40B4-BE49-F238E27FC236}">
                <a16:creationId xmlns:a16="http://schemas.microsoft.com/office/drawing/2014/main" id="{33976254-A2CD-4E4F-8BDD-C5B2B74DF6A0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dirty="0">
                <a:solidFill>
                  <a:srgbClr val="1C1C1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ปฏิบัติตนตามหลักศาสนาพุทธ เข้าวัดทำบุญอย่างสม่ำเสมอ ร่วมกิจกรรมกับทางวัด บ้านและโรงเรียน</a:t>
            </a:r>
            <a:endParaRPr lang="ja-JP" altLang="en-US" sz="3600" b="1" dirty="0">
              <a:solidFill>
                <a:srgbClr val="1C1C1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正方形/長方形 19">
            <a:extLst>
              <a:ext uri="{FF2B5EF4-FFF2-40B4-BE49-F238E27FC236}">
                <a16:creationId xmlns:a16="http://schemas.microsoft.com/office/drawing/2014/main" id="{6B66152A-9C20-4A82-8C8D-DA5E89481755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467100" y="131344"/>
            <a:ext cx="52099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คุณธรรมจริยธรรม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493B408E-0D70-4D33-8FC6-1B64F3F20634}"/>
              </a:ext>
            </a:extLst>
          </p:cNvPr>
          <p:cNvSpPr txBox="1">
            <a:spLocks/>
          </p:cNvSpPr>
          <p:nvPr/>
        </p:nvSpPr>
        <p:spPr>
          <a:xfrm>
            <a:off x="1156251" y="2368873"/>
            <a:ext cx="8011481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28127019-E094-47B1-AA86-31ACCB8F23A2}"/>
              </a:ext>
            </a:extLst>
          </p:cNvPr>
          <p:cNvSpPr txBox="1">
            <a:spLocks/>
          </p:cNvSpPr>
          <p:nvPr/>
        </p:nvSpPr>
        <p:spPr>
          <a:xfrm>
            <a:off x="9309462" y="2368873"/>
            <a:ext cx="8011480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テキスト プレースホルダー 13">
            <a:extLst>
              <a:ext uri="{FF2B5EF4-FFF2-40B4-BE49-F238E27FC236}">
                <a16:creationId xmlns:a16="http://schemas.microsoft.com/office/drawing/2014/main" id="{710DF175-B570-4B61-9C1B-60E3B947C68C}"/>
              </a:ext>
            </a:extLst>
          </p:cNvPr>
          <p:cNvSpPr txBox="1">
            <a:spLocks/>
          </p:cNvSpPr>
          <p:nvPr/>
        </p:nvSpPr>
        <p:spPr>
          <a:xfrm>
            <a:off x="1156919" y="6545040"/>
            <a:ext cx="80107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แบบบันทึกการเก็บข้อมูล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5AE12346-83F5-40EC-97C7-DBB09F7D347E}"/>
              </a:ext>
            </a:extLst>
          </p:cNvPr>
          <p:cNvSpPr txBox="1">
            <a:spLocks/>
          </p:cNvSpPr>
          <p:nvPr/>
        </p:nvSpPr>
        <p:spPr>
          <a:xfrm>
            <a:off x="9309977" y="6545040"/>
            <a:ext cx="8010790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รายละเอียดข้างในแบบบันทึก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6">
            <a:extLst>
              <a:ext uri="{FF2B5EF4-FFF2-40B4-BE49-F238E27FC236}">
                <a16:creationId xmlns:a16="http://schemas.microsoft.com/office/drawing/2014/main" id="{496728BD-5862-4C83-9D51-54CA158DDAFB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6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ติดตั้งโปรแกรมคอมพิวเตอร์ งานออกแบบ หรืองานต่าง ๆ ที่เกี่ยวกับคอมพิวเตอร์ 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正方形/長方形 19">
            <a:extLst>
              <a:ext uri="{FF2B5EF4-FFF2-40B4-BE49-F238E27FC236}">
                <a16:creationId xmlns:a16="http://schemas.microsoft.com/office/drawing/2014/main" id="{10E65E82-700F-4FF3-A06E-A4B947709DE2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0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492902" y="112295"/>
            <a:ext cx="47756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คุณธรรมจริยธรรม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8" name="図プレースホルダー 5">
            <a:extLst>
              <a:ext uri="{FF2B5EF4-FFF2-40B4-BE49-F238E27FC236}">
                <a16:creationId xmlns:a16="http://schemas.microsoft.com/office/drawing/2014/main" id="{BF33B68B-74FF-48AE-8C42-D6E1804F3278}"/>
              </a:ext>
            </a:extLst>
          </p:cNvPr>
          <p:cNvSpPr txBox="1">
            <a:spLocks/>
          </p:cNvSpPr>
          <p:nvPr/>
        </p:nvSpPr>
        <p:spPr>
          <a:xfrm>
            <a:off x="1156251" y="2368873"/>
            <a:ext cx="8011481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0" name="テキスト プレースホルダー 13">
            <a:extLst>
              <a:ext uri="{FF2B5EF4-FFF2-40B4-BE49-F238E27FC236}">
                <a16:creationId xmlns:a16="http://schemas.microsoft.com/office/drawing/2014/main" id="{1FE99A44-69E4-4121-B1A2-42284C1090AD}"/>
              </a:ext>
            </a:extLst>
          </p:cNvPr>
          <p:cNvSpPr txBox="1">
            <a:spLocks/>
          </p:cNvSpPr>
          <p:nvPr/>
        </p:nvSpPr>
        <p:spPr>
          <a:xfrm>
            <a:off x="1222326" y="6545040"/>
            <a:ext cx="7688210" cy="682054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2" name="テキスト プレースホルダー 6">
            <a:extLst>
              <a:ext uri="{FF2B5EF4-FFF2-40B4-BE49-F238E27FC236}">
                <a16:creationId xmlns:a16="http://schemas.microsoft.com/office/drawing/2014/main" id="{D01EAB57-350C-4137-B757-81F4B444B201}"/>
              </a:ext>
            </a:extLst>
          </p:cNvPr>
          <p:cNvSpPr txBox="1">
            <a:spLocks/>
          </p:cNvSpPr>
          <p:nvPr/>
        </p:nvSpPr>
        <p:spPr>
          <a:xfrm>
            <a:off x="9143206" y="2819405"/>
            <a:ext cx="856290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เสริมสร้างคุณธรรม จริยธรรมและธรรมา</a:t>
            </a:r>
            <a:r>
              <a:rPr lang="th-TH" sz="40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ภิ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บาลในสถานศึกษา “ป้องกันทุจริต” 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正方形/長方形 19">
            <a:extLst>
              <a:ext uri="{FF2B5EF4-FFF2-40B4-BE49-F238E27FC236}">
                <a16:creationId xmlns:a16="http://schemas.microsoft.com/office/drawing/2014/main" id="{213C2533-54E8-4338-ADE3-64F3B4015954}"/>
              </a:ext>
            </a:extLst>
          </p:cNvPr>
          <p:cNvSpPr/>
          <p:nvPr/>
        </p:nvSpPr>
        <p:spPr>
          <a:xfrm>
            <a:off x="9178466" y="2551213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77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20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011792" y="131344"/>
            <a:ext cx="5665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จรรยาบรรณวิชาชีพ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A1EFEDE7-B762-4259-AA8B-908B15970881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81F6F287-CB64-4617-B322-BA601F119E8D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C21332A8-6299-400F-BB53-FB7F1C280E58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D8FDDC3B-2218-471E-980E-01E847907C2E}"/>
              </a:ext>
            </a:extLst>
          </p:cNvPr>
          <p:cNvSpPr txBox="1">
            <a:spLocks/>
          </p:cNvSpPr>
          <p:nvPr/>
        </p:nvSpPr>
        <p:spPr>
          <a:xfrm>
            <a:off x="468169" y="6283439"/>
            <a:ext cx="5304201" cy="1015663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เข้าร่วมอบรมพัฒนาครูผู้ช่วยสู่การ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เป็นครูมืออาชีพในศตวรรษที่ ๒๑ 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A7D474D5-82A5-4108-86E1-41341A5F3262}"/>
              </a:ext>
            </a:extLst>
          </p:cNvPr>
          <p:cNvSpPr txBox="1">
            <a:spLocks/>
          </p:cNvSpPr>
          <p:nvPr/>
        </p:nvSpPr>
        <p:spPr>
          <a:xfrm>
            <a:off x="6246344" y="6283439"/>
            <a:ext cx="5303745" cy="1015663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อบรม 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Coding And Robots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7A5EE581-38AB-4805-9723-03C47EBF6092}"/>
              </a:ext>
            </a:extLst>
          </p:cNvPr>
          <p:cNvSpPr txBox="1">
            <a:spLocks/>
          </p:cNvSpPr>
          <p:nvPr/>
        </p:nvSpPr>
        <p:spPr>
          <a:xfrm>
            <a:off x="11940538" y="6283439"/>
            <a:ext cx="5961180" cy="1015663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อบรมออนไลน์ โครงการ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THAIMOOC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正方形/長方形 19">
            <a:extLst>
              <a:ext uri="{FF2B5EF4-FFF2-40B4-BE49-F238E27FC236}">
                <a16:creationId xmlns:a16="http://schemas.microsoft.com/office/drawing/2014/main" id="{B0B92CBC-7920-46F9-8299-D3567F9DC88F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6" name="テキスト プレースホルダー 6">
            <a:extLst>
              <a:ext uri="{FF2B5EF4-FFF2-40B4-BE49-F238E27FC236}">
                <a16:creationId xmlns:a16="http://schemas.microsoft.com/office/drawing/2014/main" id="{1A5DBE20-46BF-45F9-B35B-BF03B4D1D92E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เข้าร่วมการอบรมเพื่อพัฒนาตนเองอย่างรอบด้าน อย่างต่อเนื่อง ศึกษาด้านการเปลี่ยนแปลงวิทยาการ</a:t>
            </a:r>
          </a:p>
        </p:txBody>
      </p:sp>
    </p:spTree>
    <p:extLst>
      <p:ext uri="{BB962C8B-B14F-4D97-AF65-F5344CB8AC3E}">
        <p14:creationId xmlns:p14="http://schemas.microsoft.com/office/powerpoint/2010/main" val="138478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011792" y="131344"/>
            <a:ext cx="5665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จรรยาบรรณวิชาชีพ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9" name="図プレースホルダー 5">
            <a:extLst>
              <a:ext uri="{FF2B5EF4-FFF2-40B4-BE49-F238E27FC236}">
                <a16:creationId xmlns:a16="http://schemas.microsoft.com/office/drawing/2014/main" id="{C65A9C31-D541-4A5B-BBB0-9B3A98590B01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0" name="図プレースホルダー 5">
            <a:extLst>
              <a:ext uri="{FF2B5EF4-FFF2-40B4-BE49-F238E27FC236}">
                <a16:creationId xmlns:a16="http://schemas.microsoft.com/office/drawing/2014/main" id="{4DF2ECB1-43D6-468F-9BAF-2E612FC78F24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1" name="図プレースホルダー 5">
            <a:extLst>
              <a:ext uri="{FF2B5EF4-FFF2-40B4-BE49-F238E27FC236}">
                <a16:creationId xmlns:a16="http://schemas.microsoft.com/office/drawing/2014/main" id="{20082762-D2CC-4E5D-82DB-ECCAC97F20EB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2" name="図プレースホルダー 5">
            <a:extLst>
              <a:ext uri="{FF2B5EF4-FFF2-40B4-BE49-F238E27FC236}">
                <a16:creationId xmlns:a16="http://schemas.microsoft.com/office/drawing/2014/main" id="{FC0D9524-1AF5-4A9D-B910-F6E1D9CB9FFA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3" name="テキスト プレースホルダー 13">
            <a:extLst>
              <a:ext uri="{FF2B5EF4-FFF2-40B4-BE49-F238E27FC236}">
                <a16:creationId xmlns:a16="http://schemas.microsoft.com/office/drawing/2014/main" id="{B5D29B40-617B-48E0-91E0-D511DAC466E6}"/>
              </a:ext>
            </a:extLst>
          </p:cNvPr>
          <p:cNvSpPr txBox="1">
            <a:spLocks/>
          </p:cNvSpPr>
          <p:nvPr/>
        </p:nvSpPr>
        <p:spPr>
          <a:xfrm>
            <a:off x="229271" y="6267341"/>
            <a:ext cx="4259492" cy="1015663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จัดการเรียนรู้แบบ จิ๊กซอ</a:t>
            </a:r>
            <a:r>
              <a:rPr lang="th-TH" altLang="ja-JP" sz="3200" b="1" dirty="0" err="1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ว์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テキスト プレースホルダー 13">
            <a:extLst>
              <a:ext uri="{FF2B5EF4-FFF2-40B4-BE49-F238E27FC236}">
                <a16:creationId xmlns:a16="http://schemas.microsoft.com/office/drawing/2014/main" id="{149687A6-D2E8-4A5B-A4CC-B48F10AA0251}"/>
              </a:ext>
            </a:extLst>
          </p:cNvPr>
          <p:cNvSpPr txBox="1">
            <a:spLocks/>
          </p:cNvSpPr>
          <p:nvPr/>
        </p:nvSpPr>
        <p:spPr>
          <a:xfrm>
            <a:off x="4771118" y="6267341"/>
            <a:ext cx="4259492" cy="1031761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อบรม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Kidbright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テキスト プレースホルダー 13">
            <a:extLst>
              <a:ext uri="{FF2B5EF4-FFF2-40B4-BE49-F238E27FC236}">
                <a16:creationId xmlns:a16="http://schemas.microsoft.com/office/drawing/2014/main" id="{84B34825-24D5-4FB4-8B46-700CD4C74417}"/>
              </a:ext>
            </a:extLst>
          </p:cNvPr>
          <p:cNvSpPr txBox="1">
            <a:spLocks/>
          </p:cNvSpPr>
          <p:nvPr/>
        </p:nvSpPr>
        <p:spPr>
          <a:xfrm>
            <a:off x="13799348" y="6267341"/>
            <a:ext cx="4259858" cy="10213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เข้าร่วมกิจกรรมของทางโรงเรียน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テキスト プレースホルダー 13">
            <a:extLst>
              <a:ext uri="{FF2B5EF4-FFF2-40B4-BE49-F238E27FC236}">
                <a16:creationId xmlns:a16="http://schemas.microsoft.com/office/drawing/2014/main" id="{17B3CE2D-23DE-4B05-A303-132E6A6E0115}"/>
              </a:ext>
            </a:extLst>
          </p:cNvPr>
          <p:cNvSpPr txBox="1">
            <a:spLocks/>
          </p:cNvSpPr>
          <p:nvPr/>
        </p:nvSpPr>
        <p:spPr>
          <a:xfrm>
            <a:off x="9284863" y="6267341"/>
            <a:ext cx="4259858" cy="994881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สอนนักเรียนให้เข้าเข้าเรียนในเว็บไซต์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テキスト プレースホルダー 6">
            <a:extLst>
              <a:ext uri="{FF2B5EF4-FFF2-40B4-BE49-F238E27FC236}">
                <a16:creationId xmlns:a16="http://schemas.microsoft.com/office/drawing/2014/main" id="{EC93635F-FFD4-4C0B-80DB-6ED640C61CF2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6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หาวิธีการจัดการเรียนรู้ที่นักเรียนได้ใช้ทักษะในหลาย ๆ ด้าน</a:t>
            </a:r>
            <a:r>
              <a:rPr lang="en-US" altLang="ja-JP" sz="36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ja-JP" sz="36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ให้ความสำคัญในการเข้าร่วมกิจกรรมที่เกี่ยวข้องกับวิชาชีพ มีความรักและเมตตาผู้เรียนทุกคน ปฏิบัติตนต่อเพื่อนร่วมงานด้วยความเคารพ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正方形/長方形 19">
            <a:extLst>
              <a:ext uri="{FF2B5EF4-FFF2-40B4-BE49-F238E27FC236}">
                <a16:creationId xmlns:a16="http://schemas.microsoft.com/office/drawing/2014/main" id="{611C940D-3E8B-4A9C-B629-0E94D0341811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011792" y="131344"/>
            <a:ext cx="5665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จรรยาบรรณวิชาชีพ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114A07C5-35E8-4997-9901-329E3FD3A51F}"/>
              </a:ext>
            </a:extLst>
          </p:cNvPr>
          <p:cNvSpPr txBox="1">
            <a:spLocks/>
          </p:cNvSpPr>
          <p:nvPr/>
        </p:nvSpPr>
        <p:spPr>
          <a:xfrm>
            <a:off x="1156251" y="2368873"/>
            <a:ext cx="8011481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EB8BBD84-562D-47E0-A102-814C3ABA802A}"/>
              </a:ext>
            </a:extLst>
          </p:cNvPr>
          <p:cNvSpPr txBox="1">
            <a:spLocks/>
          </p:cNvSpPr>
          <p:nvPr/>
        </p:nvSpPr>
        <p:spPr>
          <a:xfrm>
            <a:off x="9309462" y="2368873"/>
            <a:ext cx="8011480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テキスト プレースホルダー 13">
            <a:extLst>
              <a:ext uri="{FF2B5EF4-FFF2-40B4-BE49-F238E27FC236}">
                <a16:creationId xmlns:a16="http://schemas.microsoft.com/office/drawing/2014/main" id="{93A3F40B-9966-4594-8871-9AA80A61D652}"/>
              </a:ext>
            </a:extLst>
          </p:cNvPr>
          <p:cNvSpPr txBox="1">
            <a:spLocks/>
          </p:cNvSpPr>
          <p:nvPr/>
        </p:nvSpPr>
        <p:spPr>
          <a:xfrm>
            <a:off x="1156919" y="6545040"/>
            <a:ext cx="80107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ฟังเพลงได้ในระหว่างทำงาน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3A5EFFE2-1F93-43AA-A16F-08A924FE4C3D}"/>
              </a:ext>
            </a:extLst>
          </p:cNvPr>
          <p:cNvSpPr txBox="1">
            <a:spLocks/>
          </p:cNvSpPr>
          <p:nvPr/>
        </p:nvSpPr>
        <p:spPr>
          <a:xfrm>
            <a:off x="9309977" y="6545040"/>
            <a:ext cx="8010790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ควบคุมดูแลนักเรียนเข้าร่วมสอบ</a:t>
            </a:r>
            <a:r>
              <a:rPr kumimoji="1" lang="th-TH" altLang="ja-JP" sz="32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สอวน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คอมพิวเตอร์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6">
            <a:extLst>
              <a:ext uri="{FF2B5EF4-FFF2-40B4-BE49-F238E27FC236}">
                <a16:creationId xmlns:a16="http://schemas.microsoft.com/office/drawing/2014/main" id="{082767C1-7E60-4A76-97F1-D2237A074085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รับฟังเหตุผล ความต้องการของผู้เรียน มีความสามัคคี เข้าใจซึ่งกันและกันทำงานด้วยความเต็มใจ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正方形/長方形 19">
            <a:extLst>
              <a:ext uri="{FF2B5EF4-FFF2-40B4-BE49-F238E27FC236}">
                <a16:creationId xmlns:a16="http://schemas.microsoft.com/office/drawing/2014/main" id="{82DA0DC5-B8F1-4D25-BE3A-E2860DB5471A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1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011792" y="131344"/>
            <a:ext cx="5665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จรรยาบรรณวิชาชีพ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3" name="テキスト プレースホルダー 6">
            <a:extLst>
              <a:ext uri="{FF2B5EF4-FFF2-40B4-BE49-F238E27FC236}">
                <a16:creationId xmlns:a16="http://schemas.microsoft.com/office/drawing/2014/main" id="{082767C1-7E60-4A76-97F1-D2237A074085}"/>
              </a:ext>
            </a:extLst>
          </p:cNvPr>
          <p:cNvSpPr txBox="1">
            <a:spLocks/>
          </p:cNvSpPr>
          <p:nvPr/>
        </p:nvSpPr>
        <p:spPr>
          <a:xfrm>
            <a:off x="1078310" y="8130708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ข้าพเจ้ามีความจงรักภักดีต่อสถาบันชาติ ศาสนาและพระมหากษัตริย์ยึดมั่นในการปกครองระบอบประชาธิปไตยและเป็นแบบอย่างที่ดีแก่ผู้เรียนในการส่งเสริมความเป็นประชาธิปไตยในสถานศึกษา 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正方形/長方形 19">
            <a:extLst>
              <a:ext uri="{FF2B5EF4-FFF2-40B4-BE49-F238E27FC236}">
                <a16:creationId xmlns:a16="http://schemas.microsoft.com/office/drawing/2014/main" id="{82DA0DC5-B8F1-4D25-BE3A-E2860DB5471A}"/>
              </a:ext>
            </a:extLst>
          </p:cNvPr>
          <p:cNvSpPr/>
          <p:nvPr/>
        </p:nvSpPr>
        <p:spPr>
          <a:xfrm>
            <a:off x="1222326" y="7986693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631E59B-43F7-41FB-ADD0-D88ED1F73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 b="34138"/>
          <a:stretch/>
        </p:blipFill>
        <p:spPr>
          <a:xfrm>
            <a:off x="1906621" y="1968963"/>
            <a:ext cx="14637465" cy="56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769634" y="201490"/>
            <a:ext cx="86950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การดำรงชีวิตตามหลักปรัชญาของเศรษฐกิจพอเพียง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2897B8B5-EA15-4376-B985-59C377F48ACD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3B3720E1-D217-4AC0-ADE9-A123E5E06DF2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1BC832FF-DA94-41A9-9DA4-234331F68DF2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390BBD28-42AC-4449-A907-0266D8BBC364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047321A8-A15A-40A4-B2CF-A88643493F22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ช่วยที่บ้านทำสวนช่วงปิดภาคเรียน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0A08B253-D7CF-4337-8F83-B254473CC101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ใช้แบบทดสอบแบบ</a:t>
            </a:r>
            <a:r>
              <a:rPr kumimoji="1" lang="th-TH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ออน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</a:t>
            </a: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ลน์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1ECD87A3-D062-4B3D-9000-83D458690D28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ใช้บริการอินเทอร์เน็ตในการเก็บและส่งข้อมูล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68E1B60E-728E-4977-90D6-6E53FB2DC450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ใช้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Line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ติดต่อผู้ปกครองนักเรียน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6">
            <a:extLst>
              <a:ext uri="{FF2B5EF4-FFF2-40B4-BE49-F238E27FC236}">
                <a16:creationId xmlns:a16="http://schemas.microsoft.com/office/drawing/2014/main" id="{8AFFEF56-B634-450A-AB60-D509204F86BD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th-TH" altLang="ja-JP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นำหลักปรัชญาของเศรษฐกิจ</a:t>
            </a: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พอเพียงมาใช้ในชีวิตประจำวัน  เพื่อความผาสุกของตนเองในปัจจุบันและอนาคต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正方形/長方形 19">
            <a:extLst>
              <a:ext uri="{FF2B5EF4-FFF2-40B4-BE49-F238E27FC236}">
                <a16:creationId xmlns:a16="http://schemas.microsoft.com/office/drawing/2014/main" id="{202E810F-04AC-4D3D-8B9C-DFA67B6B5412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1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3">
            <a:extLst>
              <a:ext uri="{FF2B5EF4-FFF2-40B4-BE49-F238E27FC236}">
                <a16:creationId xmlns:a16="http://schemas.microsoft.com/office/drawing/2014/main" id="{EFA9C1DE-BFC3-483B-A5FA-AB585DFC29FF}"/>
              </a:ext>
            </a:extLst>
          </p:cNvPr>
          <p:cNvSpPr/>
          <p:nvPr/>
        </p:nvSpPr>
        <p:spPr>
          <a:xfrm flipV="1">
            <a:off x="3537060" y="861260"/>
            <a:ext cx="1557181" cy="84695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正方形/長方形 7">
            <a:extLst>
              <a:ext uri="{FF2B5EF4-FFF2-40B4-BE49-F238E27FC236}">
                <a16:creationId xmlns:a16="http://schemas.microsoft.com/office/drawing/2014/main" id="{E0FDD5CB-7814-4678-AA40-A865D319942E}"/>
              </a:ext>
            </a:extLst>
          </p:cNvPr>
          <p:cNvSpPr/>
          <p:nvPr/>
        </p:nvSpPr>
        <p:spPr>
          <a:xfrm flipV="1">
            <a:off x="5094241" y="861260"/>
            <a:ext cx="1557181" cy="84695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0" name="正方形/長方形 8">
            <a:extLst>
              <a:ext uri="{FF2B5EF4-FFF2-40B4-BE49-F238E27FC236}">
                <a16:creationId xmlns:a16="http://schemas.microsoft.com/office/drawing/2014/main" id="{6DCBDC9A-8BBC-4847-B2D4-412F46A22985}"/>
              </a:ext>
            </a:extLst>
          </p:cNvPr>
          <p:cNvSpPr/>
          <p:nvPr/>
        </p:nvSpPr>
        <p:spPr>
          <a:xfrm flipV="1">
            <a:off x="6651422" y="861260"/>
            <a:ext cx="1557181" cy="84695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E5920BC3-1C1B-4ED3-B05B-2266A7DB1D02}"/>
              </a:ext>
            </a:extLst>
          </p:cNvPr>
          <p:cNvSpPr/>
          <p:nvPr/>
        </p:nvSpPr>
        <p:spPr>
          <a:xfrm>
            <a:off x="1553968" y="154123"/>
            <a:ext cx="91662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Impact" panose="020B0806030902050204" pitchFamily="34" charset="0"/>
              </a:rPr>
              <a:t>การประเมินการเตรียมความพร้อมและพัฒนาอย่างเข้ม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9B53A6E-9DF2-44E0-898A-9D6C0E848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78" y="1692257"/>
            <a:ext cx="5427210" cy="7236280"/>
          </a:xfrm>
          <a:prstGeom prst="rect">
            <a:avLst/>
          </a:prstGeom>
        </p:spPr>
      </p:pic>
      <p:sp>
        <p:nvSpPr>
          <p:cNvPr id="13" name="テキスト プレースホルダー 5">
            <a:extLst>
              <a:ext uri="{FF2B5EF4-FFF2-40B4-BE49-F238E27FC236}">
                <a16:creationId xmlns:a16="http://schemas.microsoft.com/office/drawing/2014/main" id="{299A74F2-38DC-4B58-B513-B0FF0D4BD752}"/>
              </a:ext>
            </a:extLst>
          </p:cNvPr>
          <p:cNvSpPr txBox="1">
            <a:spLocks/>
          </p:cNvSpPr>
          <p:nvPr/>
        </p:nvSpPr>
        <p:spPr>
          <a:xfrm>
            <a:off x="7083247" y="3241508"/>
            <a:ext cx="753188" cy="502125"/>
          </a:xfrm>
          <a:prstGeom prst="rect">
            <a:avLst/>
          </a:prstGeom>
          <a:solidFill>
            <a:srgbClr val="C00000"/>
          </a:solidFill>
        </p:spPr>
        <p:txBody>
          <a:bodyPr vert="horz" lIns="163275" tIns="81638" rIns="163275" bIns="81638" rtlCol="0">
            <a:normAutofit fontScale="92500" lnSpcReduction="20000"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Route 159 UltraLight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>
                <a:solidFill>
                  <a:srgbClr val="545454"/>
                </a:solidFill>
                <a:ea typeface="游ゴシック" panose="020B0400000000000000" pitchFamily="34" charset="-128"/>
              </a:rPr>
              <a:t> </a:t>
            </a:r>
            <a:endParaRPr lang="ja-JP" altLang="en-US" dirty="0">
              <a:solidFill>
                <a:srgbClr val="545454"/>
              </a:solidFill>
              <a:ea typeface="游ゴシック" panose="020B0400000000000000" pitchFamily="34" charset="-128"/>
            </a:endParaRPr>
          </a:p>
        </p:txBody>
      </p:sp>
      <p:sp>
        <p:nvSpPr>
          <p:cNvPr id="14" name="直角三角形 10">
            <a:extLst>
              <a:ext uri="{FF2B5EF4-FFF2-40B4-BE49-F238E27FC236}">
                <a16:creationId xmlns:a16="http://schemas.microsoft.com/office/drawing/2014/main" id="{A2A3CAC7-DBF8-4E87-B426-203487233E4A}"/>
              </a:ext>
            </a:extLst>
          </p:cNvPr>
          <p:cNvSpPr/>
          <p:nvPr/>
        </p:nvSpPr>
        <p:spPr>
          <a:xfrm rot="5400000">
            <a:off x="7585096" y="3690376"/>
            <a:ext cx="200851" cy="301827"/>
          </a:xfrm>
          <a:prstGeom prst="rtTriangle">
            <a:avLst/>
          </a:prstGeom>
          <a:solidFill>
            <a:srgbClr val="9C0E0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prstClr val="white"/>
              </a:solidFill>
              <a:ea typeface="游ゴシック" panose="020B0400000000000000" pitchFamily="34" charset="-128"/>
            </a:endParaRPr>
          </a:p>
        </p:txBody>
      </p:sp>
      <p:sp>
        <p:nvSpPr>
          <p:cNvPr id="15" name="テキスト プレースホルダー 6">
            <a:extLst>
              <a:ext uri="{FF2B5EF4-FFF2-40B4-BE49-F238E27FC236}">
                <a16:creationId xmlns:a16="http://schemas.microsoft.com/office/drawing/2014/main" id="{5550BD3D-B76D-479B-BB1F-6CC8ED3CCC67}"/>
              </a:ext>
            </a:extLst>
          </p:cNvPr>
          <p:cNvSpPr txBox="1">
            <a:spLocks/>
          </p:cNvSpPr>
          <p:nvPr/>
        </p:nvSpPr>
        <p:spPr>
          <a:xfrm>
            <a:off x="7168497" y="3125629"/>
            <a:ext cx="451913" cy="918438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4400" i="0" kern="1200" baseline="0">
                <a:solidFill>
                  <a:schemeClr val="bg1"/>
                </a:solidFill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dirty="0">
                <a:solidFill>
                  <a:sysClr val="window" lastClr="FFFFFF"/>
                </a:solidFill>
                <a:ea typeface="游ゴシック" panose="020B0400000000000000" pitchFamily="34" charset="-128"/>
              </a:rPr>
              <a:t>1</a:t>
            </a:r>
            <a:endParaRPr lang="ja-JP" altLang="en-US" dirty="0">
              <a:solidFill>
                <a:sysClr val="window" lastClr="FFFFFF"/>
              </a:solidFill>
              <a:ea typeface="游ゴシック" panose="020B0400000000000000" pitchFamily="34" charset="-128"/>
            </a:endParaRPr>
          </a:p>
        </p:txBody>
      </p:sp>
      <p:sp>
        <p:nvSpPr>
          <p:cNvPr id="16" name="テキスト プレースホルダー 6">
            <a:extLst>
              <a:ext uri="{FF2B5EF4-FFF2-40B4-BE49-F238E27FC236}">
                <a16:creationId xmlns:a16="http://schemas.microsoft.com/office/drawing/2014/main" id="{7A2E1222-7E26-44F3-90A6-14B289C25FFE}"/>
              </a:ext>
            </a:extLst>
          </p:cNvPr>
          <p:cNvSpPr txBox="1">
            <a:spLocks/>
          </p:cNvSpPr>
          <p:nvPr/>
        </p:nvSpPr>
        <p:spPr>
          <a:xfrm>
            <a:off x="8025925" y="2914053"/>
            <a:ext cx="9166292" cy="976601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200" i="0" kern="1200" baseline="0">
                <a:solidFill>
                  <a:schemeClr val="accent1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ja-JP" sz="6000" b="1" dirty="0">
                <a:solidFill>
                  <a:prstClr val="black"/>
                </a:solidFill>
                <a:latin typeface="TH SarabunPSK" panose="020B0500040200020003" pitchFamily="34" charset="-34"/>
                <a:ea typeface="游ゴシック" panose="020B0400000000000000" pitchFamily="34" charset="-128"/>
                <a:cs typeface="TH SarabunPSK" panose="020B0500040200020003" pitchFamily="34" charset="-34"/>
              </a:rPr>
              <a:t>นายวุฒิชัย  แม้นรัมย์</a:t>
            </a:r>
            <a:r>
              <a:rPr lang="en-US" altLang="ja-JP" sz="6000" b="1" dirty="0">
                <a:solidFill>
                  <a:prstClr val="black"/>
                </a:solidFill>
                <a:latin typeface="TH SarabunPSK" panose="020B0500040200020003" pitchFamily="34" charset="-34"/>
                <a:ea typeface="游ゴシック" panose="020B0400000000000000" pitchFamily="34" charset="-128"/>
                <a:cs typeface="TH SarabunPSK" panose="020B0500040200020003" pitchFamily="34" charset="-34"/>
              </a:rPr>
              <a:t> </a:t>
            </a:r>
            <a:r>
              <a:rPr lang="th-TH" altLang="ja-JP" sz="4400" b="1" dirty="0">
                <a:solidFill>
                  <a:prstClr val="black"/>
                </a:solidFill>
                <a:latin typeface="TH SarabunPSK" panose="020B0500040200020003" pitchFamily="34" charset="-34"/>
                <a:ea typeface="游ゴシック" panose="020B0400000000000000" pitchFamily="34" charset="-128"/>
                <a:cs typeface="TH SarabunPSK" panose="020B0500040200020003" pitchFamily="34" charset="-34"/>
              </a:rPr>
              <a:t>(ผู้ขอรับการประเมิน)</a:t>
            </a:r>
            <a:r>
              <a:rPr lang="en-US" altLang="ja-JP" sz="4400" b="1" dirty="0">
                <a:solidFill>
                  <a:prstClr val="black"/>
                </a:solidFill>
                <a:latin typeface="TH SarabunPSK" panose="020B0500040200020003" pitchFamily="34" charset="-34"/>
                <a:ea typeface="游ゴシック" panose="020B0400000000000000" pitchFamily="34" charset="-128"/>
                <a:cs typeface="TH SarabunPSK" panose="020B0500040200020003" pitchFamily="34" charset="-34"/>
              </a:rPr>
              <a:t>   </a:t>
            </a:r>
            <a:endParaRPr lang="ja-JP" altLang="en-US" sz="4400" b="1" dirty="0">
              <a:solidFill>
                <a:prstClr val="black"/>
              </a:solidFill>
              <a:latin typeface="TH SarabunPSK" panose="020B0500040200020003" pitchFamily="34" charset="-34"/>
              <a:ea typeface="游ゴシック" panose="020B0400000000000000" pitchFamily="34" charset="-128"/>
              <a:cs typeface="TH SarabunPSK" panose="020B0500040200020003" pitchFamily="34" charset="-34"/>
            </a:endParaRPr>
          </a:p>
        </p:txBody>
      </p:sp>
      <p:sp>
        <p:nvSpPr>
          <p:cNvPr id="17" name="正方形/長方形 15">
            <a:extLst>
              <a:ext uri="{FF2B5EF4-FFF2-40B4-BE49-F238E27FC236}">
                <a16:creationId xmlns:a16="http://schemas.microsoft.com/office/drawing/2014/main" id="{D2995C2B-FE5F-44CB-AB2B-4C39AEF4CF42}"/>
              </a:ext>
            </a:extLst>
          </p:cNvPr>
          <p:cNvSpPr/>
          <p:nvPr/>
        </p:nvSpPr>
        <p:spPr>
          <a:xfrm>
            <a:off x="7654857" y="3961589"/>
            <a:ext cx="2259540" cy="5021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prstClr val="white"/>
              </a:solidFill>
              <a:ea typeface="游ゴシック" panose="020B0400000000000000" pitchFamily="34" charset="-128"/>
            </a:endParaRPr>
          </a:p>
        </p:txBody>
      </p:sp>
      <p:sp>
        <p:nvSpPr>
          <p:cNvPr id="18" name="テキスト プレースホルダー 5">
            <a:extLst>
              <a:ext uri="{FF2B5EF4-FFF2-40B4-BE49-F238E27FC236}">
                <a16:creationId xmlns:a16="http://schemas.microsoft.com/office/drawing/2014/main" id="{7746325D-ECF5-467B-8759-6AF7BB8A3F6E}"/>
              </a:ext>
            </a:extLst>
          </p:cNvPr>
          <p:cNvSpPr txBox="1">
            <a:spLocks/>
          </p:cNvSpPr>
          <p:nvPr/>
        </p:nvSpPr>
        <p:spPr>
          <a:xfrm>
            <a:off x="7071109" y="4582757"/>
            <a:ext cx="753188" cy="502125"/>
          </a:xfrm>
          <a:prstGeom prst="rect">
            <a:avLst/>
          </a:prstGeom>
          <a:solidFill>
            <a:srgbClr val="D22020"/>
          </a:solidFill>
        </p:spPr>
        <p:txBody>
          <a:bodyPr vert="horz" lIns="163275" tIns="81638" rIns="163275" bIns="81638" rtlCol="0">
            <a:normAutofit fontScale="92500" lnSpcReduction="20000"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Route 159 UltraLight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>
                <a:solidFill>
                  <a:srgbClr val="545454"/>
                </a:solidFill>
                <a:ea typeface="游ゴシック" panose="020B0400000000000000" pitchFamily="34" charset="-128"/>
              </a:rPr>
              <a:t> </a:t>
            </a:r>
            <a:endParaRPr lang="ja-JP" altLang="en-US" dirty="0">
              <a:solidFill>
                <a:srgbClr val="545454"/>
              </a:solidFill>
              <a:ea typeface="游ゴシック" panose="020B0400000000000000" pitchFamily="34" charset="-128"/>
            </a:endParaRPr>
          </a:p>
        </p:txBody>
      </p:sp>
      <p:sp>
        <p:nvSpPr>
          <p:cNvPr id="19" name="直角三角形 23">
            <a:extLst>
              <a:ext uri="{FF2B5EF4-FFF2-40B4-BE49-F238E27FC236}">
                <a16:creationId xmlns:a16="http://schemas.microsoft.com/office/drawing/2014/main" id="{C107BF1B-4639-4903-91AA-D077A8860E25}"/>
              </a:ext>
            </a:extLst>
          </p:cNvPr>
          <p:cNvSpPr/>
          <p:nvPr/>
        </p:nvSpPr>
        <p:spPr>
          <a:xfrm rot="5400000">
            <a:off x="7572958" y="5031626"/>
            <a:ext cx="200851" cy="301827"/>
          </a:xfrm>
          <a:prstGeom prst="rtTriangle">
            <a:avLst/>
          </a:prstGeom>
          <a:solidFill>
            <a:srgbClr val="5D221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prstClr val="white"/>
              </a:solidFill>
              <a:ea typeface="游ゴシック" panose="020B0400000000000000" pitchFamily="34" charset="-128"/>
            </a:endParaRPr>
          </a:p>
        </p:txBody>
      </p:sp>
      <p:sp>
        <p:nvSpPr>
          <p:cNvPr id="20" name="テキスト プレースホルダー 6">
            <a:extLst>
              <a:ext uri="{FF2B5EF4-FFF2-40B4-BE49-F238E27FC236}">
                <a16:creationId xmlns:a16="http://schemas.microsoft.com/office/drawing/2014/main" id="{76A0474B-7A60-4330-AF4A-E421B95F8BEE}"/>
              </a:ext>
            </a:extLst>
          </p:cNvPr>
          <p:cNvSpPr txBox="1">
            <a:spLocks/>
          </p:cNvSpPr>
          <p:nvPr/>
        </p:nvSpPr>
        <p:spPr>
          <a:xfrm>
            <a:off x="7156359" y="4466877"/>
            <a:ext cx="451913" cy="702975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4400" i="0" kern="1200" baseline="0">
                <a:solidFill>
                  <a:schemeClr val="bg1"/>
                </a:solidFill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dirty="0">
                <a:solidFill>
                  <a:sysClr val="window" lastClr="FFFFFF"/>
                </a:solidFill>
                <a:ea typeface="游ゴシック" panose="020B0400000000000000" pitchFamily="34" charset="-128"/>
              </a:rPr>
              <a:t>2</a:t>
            </a:r>
            <a:endParaRPr lang="ja-JP" altLang="en-US" dirty="0">
              <a:solidFill>
                <a:sysClr val="window" lastClr="FFFFFF"/>
              </a:solidFill>
              <a:ea typeface="游ゴシック" panose="020B0400000000000000" pitchFamily="34" charset="-128"/>
            </a:endParaRPr>
          </a:p>
        </p:txBody>
      </p:sp>
      <p:sp>
        <p:nvSpPr>
          <p:cNvPr id="21" name="テキスト プレースホルダー 6">
            <a:extLst>
              <a:ext uri="{FF2B5EF4-FFF2-40B4-BE49-F238E27FC236}">
                <a16:creationId xmlns:a16="http://schemas.microsoft.com/office/drawing/2014/main" id="{6C798521-182C-49CC-B3DD-F08F7363B9FE}"/>
              </a:ext>
            </a:extLst>
          </p:cNvPr>
          <p:cNvSpPr txBox="1">
            <a:spLocks/>
          </p:cNvSpPr>
          <p:nvPr/>
        </p:nvSpPr>
        <p:spPr>
          <a:xfrm>
            <a:off x="8025925" y="4177311"/>
            <a:ext cx="9311930" cy="1140760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200" i="0" kern="1200" baseline="0">
                <a:solidFill>
                  <a:schemeClr val="accent3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ja-JP" sz="6000" b="1" dirty="0">
                <a:solidFill>
                  <a:prstClr val="black"/>
                </a:solidFill>
                <a:latin typeface="TH SarabunPSK" panose="020B0500040200020003" pitchFamily="34" charset="-34"/>
                <a:ea typeface="游ゴシック" panose="020B0400000000000000" pitchFamily="34" charset="-128"/>
                <a:cs typeface="TH SarabunPSK" panose="020B0500040200020003" pitchFamily="34" charset="-34"/>
              </a:rPr>
              <a:t>กลุ่มสาระฯการงานอาชีพและเทคโนโลยี</a:t>
            </a:r>
            <a:endParaRPr lang="ja-JP" altLang="en-US" sz="6000" b="1" dirty="0">
              <a:solidFill>
                <a:prstClr val="black"/>
              </a:solidFill>
              <a:latin typeface="TH SarabunPSK" panose="020B0500040200020003" pitchFamily="34" charset="-34"/>
              <a:ea typeface="游ゴシック" panose="020B0400000000000000" pitchFamily="34" charset="-128"/>
              <a:cs typeface="TH SarabunPSK" panose="020B0500040200020003" pitchFamily="34" charset="-34"/>
            </a:endParaRPr>
          </a:p>
        </p:txBody>
      </p:sp>
      <p:sp>
        <p:nvSpPr>
          <p:cNvPr id="22" name="正方形/長方形 27">
            <a:extLst>
              <a:ext uri="{FF2B5EF4-FFF2-40B4-BE49-F238E27FC236}">
                <a16:creationId xmlns:a16="http://schemas.microsoft.com/office/drawing/2014/main" id="{545317B9-D43F-48AF-8C91-8A39BDDB3E69}"/>
              </a:ext>
            </a:extLst>
          </p:cNvPr>
          <p:cNvSpPr/>
          <p:nvPr/>
        </p:nvSpPr>
        <p:spPr>
          <a:xfrm>
            <a:off x="7642719" y="5302838"/>
            <a:ext cx="2259540" cy="5021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prstClr val="white"/>
              </a:solidFill>
              <a:ea typeface="游ゴシック" panose="020B0400000000000000" pitchFamily="34" charset="-128"/>
            </a:endParaRPr>
          </a:p>
        </p:txBody>
      </p:sp>
      <p:sp>
        <p:nvSpPr>
          <p:cNvPr id="23" name="テキスト プレースホルダー 5">
            <a:extLst>
              <a:ext uri="{FF2B5EF4-FFF2-40B4-BE49-F238E27FC236}">
                <a16:creationId xmlns:a16="http://schemas.microsoft.com/office/drawing/2014/main" id="{01EE78AC-5014-4333-AD58-54BD7245BD3E}"/>
              </a:ext>
            </a:extLst>
          </p:cNvPr>
          <p:cNvSpPr txBox="1">
            <a:spLocks/>
          </p:cNvSpPr>
          <p:nvPr/>
        </p:nvSpPr>
        <p:spPr>
          <a:xfrm>
            <a:off x="7106779" y="6038667"/>
            <a:ext cx="753188" cy="502125"/>
          </a:xfrm>
          <a:prstGeom prst="rect">
            <a:avLst/>
          </a:prstGeom>
          <a:solidFill>
            <a:srgbClr val="D22020"/>
          </a:solidFill>
        </p:spPr>
        <p:txBody>
          <a:bodyPr vert="horz" lIns="163275" tIns="81638" rIns="163275" bIns="81638" rtlCol="0">
            <a:normAutofit fontScale="92500" lnSpcReduction="20000"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Route 159 UltraLight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>
                <a:solidFill>
                  <a:srgbClr val="545454"/>
                </a:solidFill>
                <a:ea typeface="游ゴシック" panose="020B0400000000000000" pitchFamily="34" charset="-128"/>
              </a:rPr>
              <a:t> </a:t>
            </a:r>
            <a:endParaRPr lang="ja-JP" altLang="en-US" dirty="0">
              <a:solidFill>
                <a:srgbClr val="545454"/>
              </a:solidFill>
              <a:ea typeface="游ゴシック" panose="020B0400000000000000" pitchFamily="34" charset="-128"/>
            </a:endParaRPr>
          </a:p>
        </p:txBody>
      </p:sp>
      <p:sp>
        <p:nvSpPr>
          <p:cNvPr id="24" name="直角三角形 23">
            <a:extLst>
              <a:ext uri="{FF2B5EF4-FFF2-40B4-BE49-F238E27FC236}">
                <a16:creationId xmlns:a16="http://schemas.microsoft.com/office/drawing/2014/main" id="{47720983-D2FC-4F51-B5C5-FA48B2AD1EF3}"/>
              </a:ext>
            </a:extLst>
          </p:cNvPr>
          <p:cNvSpPr/>
          <p:nvPr/>
        </p:nvSpPr>
        <p:spPr>
          <a:xfrm rot="5400000">
            <a:off x="7608628" y="6487536"/>
            <a:ext cx="200851" cy="301827"/>
          </a:xfrm>
          <a:prstGeom prst="rtTriangle">
            <a:avLst/>
          </a:prstGeom>
          <a:solidFill>
            <a:srgbClr val="5D221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prstClr val="white"/>
              </a:solidFill>
              <a:ea typeface="游ゴシック" panose="020B0400000000000000" pitchFamily="34" charset="-128"/>
            </a:endParaRPr>
          </a:p>
        </p:txBody>
      </p:sp>
      <p:sp>
        <p:nvSpPr>
          <p:cNvPr id="25" name="テキスト プレースホルダー 6">
            <a:extLst>
              <a:ext uri="{FF2B5EF4-FFF2-40B4-BE49-F238E27FC236}">
                <a16:creationId xmlns:a16="http://schemas.microsoft.com/office/drawing/2014/main" id="{C32ADA26-B4D1-46C5-A0D0-C8CE8D6C6E15}"/>
              </a:ext>
            </a:extLst>
          </p:cNvPr>
          <p:cNvSpPr txBox="1">
            <a:spLocks/>
          </p:cNvSpPr>
          <p:nvPr/>
        </p:nvSpPr>
        <p:spPr>
          <a:xfrm>
            <a:off x="7192029" y="5922787"/>
            <a:ext cx="451913" cy="702975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4400" i="0" kern="1200" baseline="0">
                <a:solidFill>
                  <a:schemeClr val="bg1"/>
                </a:solidFill>
                <a:latin typeface="Open Sans Semibold" panose="020B0706030804020204" pitchFamily="34" charset="0"/>
                <a:ea typeface="+mn-ea"/>
                <a:cs typeface="Open Sans Semibold" panose="020B0706030804020204" pitchFamily="34" charset="0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dirty="0">
                <a:solidFill>
                  <a:sysClr val="window" lastClr="FFFFFF"/>
                </a:solidFill>
                <a:ea typeface="游ゴシック" panose="020B0400000000000000" pitchFamily="34" charset="-128"/>
              </a:rPr>
              <a:t>3</a:t>
            </a:r>
            <a:endParaRPr lang="ja-JP" altLang="en-US" dirty="0">
              <a:solidFill>
                <a:sysClr val="window" lastClr="FFFFFF"/>
              </a:solidFill>
              <a:ea typeface="游ゴシック" panose="020B0400000000000000" pitchFamily="34" charset="-128"/>
            </a:endParaRPr>
          </a:p>
        </p:txBody>
      </p:sp>
      <p:sp>
        <p:nvSpPr>
          <p:cNvPr id="26" name="テキスト プレースホルダー 6">
            <a:extLst>
              <a:ext uri="{FF2B5EF4-FFF2-40B4-BE49-F238E27FC236}">
                <a16:creationId xmlns:a16="http://schemas.microsoft.com/office/drawing/2014/main" id="{CF5120C9-954C-4C0B-A156-101574C7082C}"/>
              </a:ext>
            </a:extLst>
          </p:cNvPr>
          <p:cNvSpPr txBox="1">
            <a:spLocks/>
          </p:cNvSpPr>
          <p:nvPr/>
        </p:nvSpPr>
        <p:spPr>
          <a:xfrm>
            <a:off x="8025925" y="5703894"/>
            <a:ext cx="9311930" cy="1140760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200" i="0" kern="1200" baseline="0">
                <a:solidFill>
                  <a:schemeClr val="accent3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ja-JP" sz="6000" b="1" dirty="0">
                <a:solidFill>
                  <a:prstClr val="black"/>
                </a:solidFill>
                <a:latin typeface="TH SarabunPSK" panose="020B0500040200020003" pitchFamily="34" charset="-34"/>
                <a:ea typeface="游ゴシック" panose="020B0400000000000000" pitchFamily="34" charset="-128"/>
                <a:cs typeface="TH SarabunPSK" panose="020B0500040200020003" pitchFamily="34" charset="-34"/>
              </a:rPr>
              <a:t>สอนรายวิชาคอมพิวเตอร์</a:t>
            </a:r>
            <a:endParaRPr lang="ja-JP" altLang="en-US" sz="6000" b="1" dirty="0">
              <a:solidFill>
                <a:prstClr val="black"/>
              </a:solidFill>
              <a:latin typeface="TH SarabunPSK" panose="020B0500040200020003" pitchFamily="34" charset="-34"/>
              <a:ea typeface="游ゴシック" panose="020B0400000000000000" pitchFamily="34" charset="-128"/>
              <a:cs typeface="TH SarabunPSK" panose="020B0500040200020003" pitchFamily="34" charset="-34"/>
            </a:endParaRPr>
          </a:p>
        </p:txBody>
      </p:sp>
      <p:sp>
        <p:nvSpPr>
          <p:cNvPr id="27" name="正方形/長方形 27">
            <a:extLst>
              <a:ext uri="{FF2B5EF4-FFF2-40B4-BE49-F238E27FC236}">
                <a16:creationId xmlns:a16="http://schemas.microsoft.com/office/drawing/2014/main" id="{FB6A5D8F-0589-4311-857B-EDA912A7549E}"/>
              </a:ext>
            </a:extLst>
          </p:cNvPr>
          <p:cNvSpPr/>
          <p:nvPr/>
        </p:nvSpPr>
        <p:spPr>
          <a:xfrm>
            <a:off x="7678389" y="6758748"/>
            <a:ext cx="2259540" cy="50212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ja-JP" altLang="en-US" kern="0">
              <a:solidFill>
                <a:prstClr val="white"/>
              </a:solidFill>
              <a:ea typeface="游ゴシック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96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"/>
                            </p:stCondLst>
                            <p:childTnLst>
                              <p:par>
                                <p:cTn id="2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00"/>
                            </p:stCondLst>
                            <p:childTnLst>
                              <p:par>
                                <p:cTn id="4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769634" y="201490"/>
            <a:ext cx="86950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การดำรงชีวิตตามหลักปรัชญาของเศรษฐกิจพอเพียง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graphicFrame>
        <p:nvGraphicFramePr>
          <p:cNvPr id="19" name="แผนภูมิ 18">
            <a:extLst>
              <a:ext uri="{FF2B5EF4-FFF2-40B4-BE49-F238E27FC236}">
                <a16:creationId xmlns:a16="http://schemas.microsoft.com/office/drawing/2014/main" id="{F3FAE1A3-564C-4D41-833F-236AA8EC0F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2499958"/>
              </p:ext>
            </p:extLst>
          </p:nvPr>
        </p:nvGraphicFramePr>
        <p:xfrm>
          <a:off x="233464" y="1357827"/>
          <a:ext cx="17645974" cy="825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197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101930" y="83128"/>
            <a:ext cx="5958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จิตวิญญาณความเป็นครู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graphicFrame>
        <p:nvGraphicFramePr>
          <p:cNvPr id="15" name="แผนภูมิ 14">
            <a:extLst>
              <a:ext uri="{FF2B5EF4-FFF2-40B4-BE49-F238E27FC236}">
                <a16:creationId xmlns:a16="http://schemas.microsoft.com/office/drawing/2014/main" id="{597A99BF-68ED-4141-AB38-583899C753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509276"/>
              </p:ext>
            </p:extLst>
          </p:nvPr>
        </p:nvGraphicFramePr>
        <p:xfrm>
          <a:off x="716042" y="1883464"/>
          <a:ext cx="7016212" cy="6865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แผนภูมิ 15">
            <a:extLst>
              <a:ext uri="{FF2B5EF4-FFF2-40B4-BE49-F238E27FC236}">
                <a16:creationId xmlns:a16="http://schemas.microsoft.com/office/drawing/2014/main" id="{61AB3D54-51C1-40F1-A67E-98C721FA7B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871232"/>
              </p:ext>
            </p:extLst>
          </p:nvPr>
        </p:nvGraphicFramePr>
        <p:xfrm>
          <a:off x="8333509" y="1883464"/>
          <a:ext cx="6774873" cy="6865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4533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101930" y="83128"/>
            <a:ext cx="5958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จิตวิญญาณความเป็นครู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4E931281-3F21-4CC9-9853-3602E6D9C927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BD67FAAB-D877-4ABF-814F-8C967897604C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5BFA3CDB-F53E-43EE-A6AA-BA10B18504DA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81EF2A5D-4300-4B6E-8BA6-F74DC5E2727E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9F46A1B5-7F22-41D2-97D6-B493ED8C12BE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บรรยากาศในชั้นเรียน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1F4013FA-2A25-430A-B68C-FFBC6305A00F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ทบทวนเนื้อหาก่อนสอบ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13">
            <a:extLst>
              <a:ext uri="{FF2B5EF4-FFF2-40B4-BE49-F238E27FC236}">
                <a16:creationId xmlns:a16="http://schemas.microsoft.com/office/drawing/2014/main" id="{FD604B00-C251-4B16-8E02-2770A3D30871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 fontScale="92500"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ส่งนักเรียนเข้าค่าย สอวน. จ.นนทบุรี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テキスト プレースホルダー 13">
            <a:extLst>
              <a:ext uri="{FF2B5EF4-FFF2-40B4-BE49-F238E27FC236}">
                <a16:creationId xmlns:a16="http://schemas.microsoft.com/office/drawing/2014/main" id="{B10BF4A7-12DF-428E-8EA7-2E8469331274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ติวข้อสอบ</a:t>
            </a:r>
            <a:r>
              <a:rPr kumimoji="1" lang="th-TH" altLang="ja-JP" sz="32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สอวน.คอมพิวเตอร์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テキスト プレースホルダー 6">
            <a:extLst>
              <a:ext uri="{FF2B5EF4-FFF2-40B4-BE49-F238E27FC236}">
                <a16:creationId xmlns:a16="http://schemas.microsoft.com/office/drawing/2014/main" id="{22443BF3-9AC6-4ACB-AF71-3FA4E473B9E8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นักเรียนทุกคนได้ใช้เครื่องคอมพิวเตอร์ครบทุกคน นักเรียนทบทวนความรู้ก่อนสอบเก็บคะแนน ติวข้อสอบให้นักเรียนด้วยความเต็มใจและเป็นที่พึ่งให้ผู้เรียนได้ตลอดเวลา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B090372-31A1-490E-B992-6C616601DD7E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9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101930" y="83128"/>
            <a:ext cx="5958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จิตวิญญาณความเป็นครู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3C43F791-7050-4941-8C79-D3F55AD189A8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49C47441-6FE7-4DF5-A1F1-8472EA3D82E5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B3AC1DF0-A90E-4CFB-B28D-E75CD9EE264C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54B7A08E-7AA0-4046-B340-B9740371CE18}"/>
              </a:ext>
            </a:extLst>
          </p:cNvPr>
          <p:cNvSpPr txBox="1">
            <a:spLocks/>
          </p:cNvSpPr>
          <p:nvPr/>
        </p:nvSpPr>
        <p:spPr>
          <a:xfrm>
            <a:off x="468169" y="6545040"/>
            <a:ext cx="5304201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ใช้โทรศัพท์ให้เกิดประโยชน์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FB8E3894-D847-4C5F-A48B-51ABB8865B9C}"/>
              </a:ext>
            </a:extLst>
          </p:cNvPr>
          <p:cNvSpPr txBox="1">
            <a:spLocks/>
          </p:cNvSpPr>
          <p:nvPr/>
        </p:nvSpPr>
        <p:spPr>
          <a:xfrm>
            <a:off x="6246344" y="6545040"/>
            <a:ext cx="530374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จัดการเรียนรู้แบบระดมความคิด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608CC88C-73EA-4D27-8E3C-4157CDC399EB}"/>
              </a:ext>
            </a:extLst>
          </p:cNvPr>
          <p:cNvSpPr txBox="1">
            <a:spLocks/>
          </p:cNvSpPr>
          <p:nvPr/>
        </p:nvSpPr>
        <p:spPr>
          <a:xfrm>
            <a:off x="11940538" y="6545040"/>
            <a:ext cx="5961180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เรียนรู้แบบจิ๊กซอ</a:t>
            </a:r>
            <a:r>
              <a:rPr lang="th-TH" altLang="ja-JP" sz="3200" b="1" dirty="0" err="1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正方形/長方形 19">
            <a:extLst>
              <a:ext uri="{FF2B5EF4-FFF2-40B4-BE49-F238E27FC236}">
                <a16:creationId xmlns:a16="http://schemas.microsoft.com/office/drawing/2014/main" id="{420FD88E-288D-4DE0-A86E-A2E035525768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5" name="テキスト プレースホルダー 6">
            <a:extLst>
              <a:ext uri="{FF2B5EF4-FFF2-40B4-BE49-F238E27FC236}">
                <a16:creationId xmlns:a16="http://schemas.microsoft.com/office/drawing/2014/main" id="{55CCCA5F-F692-45F5-B183-F48A34B15CE1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</a:rPr>
              <a:t>การจัดกิจกรรมส่งเสริม การใฝ่รู้ ค้นหา สร้างสรรค์ ทุ่มเทเสียสละในการจัดการเรียนรู้ให้กับผู้เรียน  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82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5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558635" y="150394"/>
            <a:ext cx="91232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จิตสำนึกความรับผิดชอบในวิชาชีพครู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FF018D0A-F35F-44E3-8BC2-856BD66C88EA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4A657251-66FA-4CE9-A305-D33A162399E6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C3A890A1-FC37-4546-A1DA-6D05C43EECC3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649749ED-7D3A-4017-87A4-C8E00F0B3C16}"/>
              </a:ext>
            </a:extLst>
          </p:cNvPr>
          <p:cNvSpPr txBox="1">
            <a:spLocks/>
          </p:cNvSpPr>
          <p:nvPr/>
        </p:nvSpPr>
        <p:spPr>
          <a:xfrm>
            <a:off x="468169" y="6545040"/>
            <a:ext cx="5304201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เข้าร่วมกิจกรรมหน้าเสาธงเพื่อเคารพธงชาติ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D693B81F-DF51-4150-AFB1-1C6C6F88AF2E}"/>
              </a:ext>
            </a:extLst>
          </p:cNvPr>
          <p:cNvSpPr txBox="1">
            <a:spLocks/>
          </p:cNvSpPr>
          <p:nvPr/>
        </p:nvSpPr>
        <p:spPr>
          <a:xfrm>
            <a:off x="6246344" y="6545040"/>
            <a:ext cx="530374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พิธีถวายพระพรชัยมงคล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3694505B-7EC2-4EAC-B806-50AE45E4B5A1}"/>
              </a:ext>
            </a:extLst>
          </p:cNvPr>
          <p:cNvSpPr txBox="1">
            <a:spLocks/>
          </p:cNvSpPr>
          <p:nvPr/>
        </p:nvSpPr>
        <p:spPr>
          <a:xfrm>
            <a:off x="11940538" y="6545040"/>
            <a:ext cx="5961180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สอนนักเรียนเข้าเรียนออนไลน์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正方形/長方形 19">
            <a:extLst>
              <a:ext uri="{FF2B5EF4-FFF2-40B4-BE49-F238E27FC236}">
                <a16:creationId xmlns:a16="http://schemas.microsoft.com/office/drawing/2014/main" id="{D2A4C0B6-9B63-4C31-8EDA-82FE5C11D9F5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6" name="テキスト プレースホルダー 6">
            <a:extLst>
              <a:ext uri="{FF2B5EF4-FFF2-40B4-BE49-F238E27FC236}">
                <a16:creationId xmlns:a16="http://schemas.microsoft.com/office/drawing/2014/main" id="{8A7E9EAD-B508-4C84-85B5-CEC00584F518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</a:rPr>
              <a:t>เข้าร่วมกิจกรรมที่แสดงถึงการมีความศรัทธาและยึดมั่นในอุดมการณ์แห่งวิชาชีพ มุ่งมั่น ทุ่มเทในการสร้างสรรค์ นวัตกรรมใหม่ ๆ เพื่อให้เกิดการพัฒนาวิชาชีพและให้สังคมยอมรับ  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52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558635" y="150394"/>
            <a:ext cx="91232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จิตสำนึกความรับผิดชอบในวิชาชีพครู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19AF6B78-ED35-4B5A-AB0C-BAF7D45D43BE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FE334353-1110-4453-907C-967DD893BBC1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F4A86E1B-438F-4FC6-9EC4-2D67399ADBC9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BA2B07A9-48CD-4C3E-B97B-43E964B68D14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EBB8FF8B-3C74-4DD8-B102-BDC956272609}"/>
              </a:ext>
            </a:extLst>
          </p:cNvPr>
          <p:cNvSpPr txBox="1">
            <a:spLocks/>
          </p:cNvSpPr>
          <p:nvPr/>
        </p:nvSpPr>
        <p:spPr>
          <a:xfrm>
            <a:off x="229271" y="6267341"/>
            <a:ext cx="4259492" cy="1015663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สวมใส่เสื้อสีเหลืองช่วงพระราชพิธีบรมราชาภิเษก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D91250BA-3F01-4F52-BCB0-492AD2DF8F9B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แต่งกายเมื่ออยู่นอกโรงเรียน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99D0AFE0-1FC0-48B3-84B1-A50173C07B62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แต่งกายถูกระเบียบถ่ายภาพหมู่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F7EFFA18-CE16-4646-84C5-D49EF35E65B3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อบรมเพื่อพัฒนา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6">
            <a:extLst>
              <a:ext uri="{FF2B5EF4-FFF2-40B4-BE49-F238E27FC236}">
                <a16:creationId xmlns:a16="http://schemas.microsoft.com/office/drawing/2014/main" id="{95DC46A4-45F9-41AE-ADF6-63B344ED5813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ประพฤติปฏิบัติตนในการรักษาภาพลักษณ์ในวิชาชีพในการแต่งกายที่ถูกระเบียบ รวมกันสร้างภาพลักษณ์ที่ดีต่อวิชาชีพ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正方形/長方形 19">
            <a:extLst>
              <a:ext uri="{FF2B5EF4-FFF2-40B4-BE49-F238E27FC236}">
                <a16:creationId xmlns:a16="http://schemas.microsoft.com/office/drawing/2014/main" id="{EEE8B2B1-BDFB-447C-B010-B66FAF1C0ED0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51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558635" y="150394"/>
            <a:ext cx="91232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จิตสำนึกความรับผิดชอบในวิชาชีพครู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4039ED44-E559-4F4B-981F-774D1C51808F}"/>
              </a:ext>
            </a:extLst>
          </p:cNvPr>
          <p:cNvSpPr txBox="1">
            <a:spLocks/>
          </p:cNvSpPr>
          <p:nvPr/>
        </p:nvSpPr>
        <p:spPr>
          <a:xfrm>
            <a:off x="1156251" y="2368873"/>
            <a:ext cx="8011481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4D7BB7BC-338E-4E5C-A438-0359DA19C096}"/>
              </a:ext>
            </a:extLst>
          </p:cNvPr>
          <p:cNvSpPr txBox="1">
            <a:spLocks/>
          </p:cNvSpPr>
          <p:nvPr/>
        </p:nvSpPr>
        <p:spPr>
          <a:xfrm>
            <a:off x="9309462" y="2368873"/>
            <a:ext cx="8011480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テキスト プレースホルダー 13">
            <a:extLst>
              <a:ext uri="{FF2B5EF4-FFF2-40B4-BE49-F238E27FC236}">
                <a16:creationId xmlns:a16="http://schemas.microsoft.com/office/drawing/2014/main" id="{390D0968-18F9-46E5-8999-01872921835A}"/>
              </a:ext>
            </a:extLst>
          </p:cNvPr>
          <p:cNvSpPr txBox="1">
            <a:spLocks/>
          </p:cNvSpPr>
          <p:nvPr/>
        </p:nvSpPr>
        <p:spPr>
          <a:xfrm>
            <a:off x="1156919" y="6545040"/>
            <a:ext cx="80107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แนะนำการใช้งานระบบ</a:t>
            </a:r>
            <a:r>
              <a:rPr kumimoji="1" lang="th-TH" altLang="ja-JP" sz="32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1" lang="en-US" altLang="ja-JP" sz="32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Checker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78813E63-11C3-4CB7-94E2-10CB501855D7}"/>
              </a:ext>
            </a:extLst>
          </p:cNvPr>
          <p:cNvSpPr txBox="1">
            <a:spLocks/>
          </p:cNvSpPr>
          <p:nvPr/>
        </p:nvSpPr>
        <p:spPr>
          <a:xfrm>
            <a:off x="9309977" y="6545040"/>
            <a:ext cx="8010790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แนะนำการใช้งานบอร์ด </a:t>
            </a:r>
            <a:r>
              <a:rPr lang="en-US" altLang="ja-JP" sz="3200" b="1" dirty="0" err="1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Kidbright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6">
            <a:extLst>
              <a:ext uri="{FF2B5EF4-FFF2-40B4-BE49-F238E27FC236}">
                <a16:creationId xmlns:a16="http://schemas.microsoft.com/office/drawing/2014/main" id="{5D95CF37-1511-4DF4-A416-BFCE3B93AB6F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อบรมการใช้งานระบบเช็คชื่อออนไลน์ และการใช้เมนูอื่น ๆ สอนนักเรียนที่สอนใจทำโครงงานเกี่ยวกับบอร์ </a:t>
            </a:r>
            <a:r>
              <a:rPr lang="en-US" altLang="ja-JP" sz="3600" b="1" noProof="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Kidbright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正方形/長方形 19">
            <a:extLst>
              <a:ext uri="{FF2B5EF4-FFF2-40B4-BE49-F238E27FC236}">
                <a16:creationId xmlns:a16="http://schemas.microsoft.com/office/drawing/2014/main" id="{4CF23C48-10EB-4E1A-9748-00AFC2B45111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3">
            <a:extLst>
              <a:ext uri="{FF2B5EF4-FFF2-40B4-BE49-F238E27FC236}">
                <a16:creationId xmlns:a16="http://schemas.microsoft.com/office/drawing/2014/main" id="{DAF32BE0-5924-4FF5-AAC3-4761AD8795D7}"/>
              </a:ext>
            </a:extLst>
          </p:cNvPr>
          <p:cNvSpPr/>
          <p:nvPr/>
        </p:nvSpPr>
        <p:spPr>
          <a:xfrm flipV="1">
            <a:off x="4637582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7" name="正方形/長方形 7">
            <a:extLst>
              <a:ext uri="{FF2B5EF4-FFF2-40B4-BE49-F238E27FC236}">
                <a16:creationId xmlns:a16="http://schemas.microsoft.com/office/drawing/2014/main" id="{4FDD7BEC-FFF2-482F-A47A-BF0D496B69AD}"/>
              </a:ext>
            </a:extLst>
          </p:cNvPr>
          <p:cNvSpPr/>
          <p:nvPr/>
        </p:nvSpPr>
        <p:spPr>
          <a:xfrm flipV="1">
            <a:off x="5673500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8" name="正方形/長方形 8">
            <a:extLst>
              <a:ext uri="{FF2B5EF4-FFF2-40B4-BE49-F238E27FC236}">
                <a16:creationId xmlns:a16="http://schemas.microsoft.com/office/drawing/2014/main" id="{09C8D55C-E9C0-476A-B8E0-8CB774EA8155}"/>
              </a:ext>
            </a:extLst>
          </p:cNvPr>
          <p:cNvSpPr/>
          <p:nvPr/>
        </p:nvSpPr>
        <p:spPr>
          <a:xfrm flipV="1">
            <a:off x="6705453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482646" y="154123"/>
            <a:ext cx="93089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Impact" panose="020B0806030902050204" pitchFamily="34" charset="0"/>
              </a:rPr>
              <a:t>แบบประเมินการเตรียมความพร้อมและพัฒนาอย่างเข้ม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3F9CCD8-FAFC-4CE8-96C4-9E7D41C40DED}"/>
              </a:ext>
            </a:extLst>
          </p:cNvPr>
          <p:cNvSpPr txBox="1"/>
          <p:nvPr/>
        </p:nvSpPr>
        <p:spPr>
          <a:xfrm>
            <a:off x="6224997" y="3728804"/>
            <a:ext cx="6976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ด้านการปฏิบัติงาน</a:t>
            </a:r>
            <a:endParaRPr lang="en-US" sz="9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B252B96-3CC9-4829-A80F-0B0C9E922738}"/>
              </a:ext>
            </a:extLst>
          </p:cNvPr>
          <p:cNvSpPr/>
          <p:nvPr/>
        </p:nvSpPr>
        <p:spPr>
          <a:xfrm>
            <a:off x="2684833" y="2935733"/>
            <a:ext cx="13015609" cy="31910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40610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377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การจัดการเรียนการสอน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8CB76748-545E-4AC2-8256-35407D61D763}"/>
              </a:ext>
            </a:extLst>
          </p:cNvPr>
          <p:cNvSpPr txBox="1">
            <a:spLocks/>
          </p:cNvSpPr>
          <p:nvPr/>
        </p:nvSpPr>
        <p:spPr>
          <a:xfrm>
            <a:off x="1156251" y="2368873"/>
            <a:ext cx="8011481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53ED5E19-AC4A-4EBB-95C0-09528C5A9D9E}"/>
              </a:ext>
            </a:extLst>
          </p:cNvPr>
          <p:cNvSpPr txBox="1">
            <a:spLocks/>
          </p:cNvSpPr>
          <p:nvPr/>
        </p:nvSpPr>
        <p:spPr>
          <a:xfrm>
            <a:off x="9309462" y="2368873"/>
            <a:ext cx="8011480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テキスト プレースホルダー 13">
            <a:extLst>
              <a:ext uri="{FF2B5EF4-FFF2-40B4-BE49-F238E27FC236}">
                <a16:creationId xmlns:a16="http://schemas.microsoft.com/office/drawing/2014/main" id="{71342664-3A42-4219-89ED-810CE828470B}"/>
              </a:ext>
            </a:extLst>
          </p:cNvPr>
          <p:cNvSpPr txBox="1">
            <a:spLocks/>
          </p:cNvSpPr>
          <p:nvPr/>
        </p:nvSpPr>
        <p:spPr>
          <a:xfrm>
            <a:off x="1156919" y="6545040"/>
            <a:ext cx="80107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ศึกษาหลักสูตรที่มีการปรับปรุงใหม่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CC8C0984-2A43-4306-8C00-3BE0A2FF645B}"/>
              </a:ext>
            </a:extLst>
          </p:cNvPr>
          <p:cNvSpPr txBox="1">
            <a:spLocks/>
          </p:cNvSpPr>
          <p:nvPr/>
        </p:nvSpPr>
        <p:spPr>
          <a:xfrm>
            <a:off x="9309977" y="6545040"/>
            <a:ext cx="8010790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ประชุมร่วมกันออกแบบหน่วยการเรียนรู้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6">
            <a:extLst>
              <a:ext uri="{FF2B5EF4-FFF2-40B4-BE49-F238E27FC236}">
                <a16:creationId xmlns:a16="http://schemas.microsoft.com/office/drawing/2014/main" id="{7508B02E-1B87-4F9D-A616-042E428BA318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วิเคราะห์หลักสูตร มาตรฐานการเรียนรู้ และตัวชี้วัดหรือผลการเรียนรู้นำนำมาใช้จัดทำรายวิชาและออกแบบหน่วยการเรียนรู้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正方形/長方形 19">
            <a:extLst>
              <a:ext uri="{FF2B5EF4-FFF2-40B4-BE49-F238E27FC236}">
                <a16:creationId xmlns:a16="http://schemas.microsoft.com/office/drawing/2014/main" id="{332F44CF-6F05-4661-88D4-3ED75B7F3674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17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377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การจัดการเรียนการสอน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016085AE-97BE-4040-B709-F18A791FAA00}"/>
              </a:ext>
            </a:extLst>
          </p:cNvPr>
          <p:cNvSpPr txBox="1">
            <a:spLocks/>
          </p:cNvSpPr>
          <p:nvPr/>
        </p:nvSpPr>
        <p:spPr>
          <a:xfrm>
            <a:off x="2015836" y="1768999"/>
            <a:ext cx="7151896" cy="620926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15903F39-DC30-49CC-967B-840B7101C65B}"/>
              </a:ext>
            </a:extLst>
          </p:cNvPr>
          <p:cNvSpPr txBox="1">
            <a:spLocks/>
          </p:cNvSpPr>
          <p:nvPr/>
        </p:nvSpPr>
        <p:spPr>
          <a:xfrm>
            <a:off x="10169046" y="1768999"/>
            <a:ext cx="7151895" cy="620926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テキスト プレースホルダー 13">
            <a:extLst>
              <a:ext uri="{FF2B5EF4-FFF2-40B4-BE49-F238E27FC236}">
                <a16:creationId xmlns:a16="http://schemas.microsoft.com/office/drawing/2014/main" id="{5B194CF8-943C-4931-96A1-832B48E34398}"/>
              </a:ext>
            </a:extLst>
          </p:cNvPr>
          <p:cNvSpPr txBox="1">
            <a:spLocks/>
          </p:cNvSpPr>
          <p:nvPr/>
        </p:nvSpPr>
        <p:spPr>
          <a:xfrm>
            <a:off x="2037611" y="7224206"/>
            <a:ext cx="7105596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แผนการจัดการเรียนรู้ ง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23205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5D736875-AB5E-428D-AE0A-E6E747E2BF9D}"/>
              </a:ext>
            </a:extLst>
          </p:cNvPr>
          <p:cNvSpPr txBox="1">
            <a:spLocks/>
          </p:cNvSpPr>
          <p:nvPr/>
        </p:nvSpPr>
        <p:spPr>
          <a:xfrm>
            <a:off x="10169046" y="7224206"/>
            <a:ext cx="715189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แผนการจัดการเรียนรู้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21222</a:t>
            </a:r>
            <a:endParaRPr lang="ja-JP" altLang="en-US" sz="3200" b="1" dirty="0">
              <a:solidFill>
                <a:sysClr val="window" lastClr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6">
            <a:extLst>
              <a:ext uri="{FF2B5EF4-FFF2-40B4-BE49-F238E27FC236}">
                <a16:creationId xmlns:a16="http://schemas.microsoft.com/office/drawing/2014/main" id="{BBD8F9D7-51F8-493C-A7AA-96DE7958F4A1}"/>
              </a:ext>
            </a:extLst>
          </p:cNvPr>
          <p:cNvSpPr txBox="1">
            <a:spLocks/>
          </p:cNvSpPr>
          <p:nvPr/>
        </p:nvSpPr>
        <p:spPr>
          <a:xfrm>
            <a:off x="1871820" y="8297463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ออกแบบการจัดการเรียนรู้โดยเน้นผู้เรียนเป็นสำคัญ เพื่อให้ผู้เรียนมีความรู้ ทักษะ คุณลักษณะประจำวิชา </a:t>
            </a:r>
            <a:br>
              <a:rPr lang="en-US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คุณลักษณะอันพึงประสงค์ และสมรรถนะที่สำคัญตามหลักสูตร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正方形/長方形 19">
            <a:extLst>
              <a:ext uri="{FF2B5EF4-FFF2-40B4-BE49-F238E27FC236}">
                <a16:creationId xmlns:a16="http://schemas.microsoft.com/office/drawing/2014/main" id="{046DBA45-C41A-4BAD-B60D-6C8541510091}"/>
              </a:ext>
            </a:extLst>
          </p:cNvPr>
          <p:cNvSpPr/>
          <p:nvPr/>
        </p:nvSpPr>
        <p:spPr>
          <a:xfrm>
            <a:off x="2015836" y="8248698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3">
            <a:extLst>
              <a:ext uri="{FF2B5EF4-FFF2-40B4-BE49-F238E27FC236}">
                <a16:creationId xmlns:a16="http://schemas.microsoft.com/office/drawing/2014/main" id="{DAF32BE0-5924-4FF5-AAC3-4761AD8795D7}"/>
              </a:ext>
            </a:extLst>
          </p:cNvPr>
          <p:cNvSpPr/>
          <p:nvPr/>
        </p:nvSpPr>
        <p:spPr>
          <a:xfrm flipV="1">
            <a:off x="3537060" y="861260"/>
            <a:ext cx="1557181" cy="84695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7" name="正方形/長方形 7">
            <a:extLst>
              <a:ext uri="{FF2B5EF4-FFF2-40B4-BE49-F238E27FC236}">
                <a16:creationId xmlns:a16="http://schemas.microsoft.com/office/drawing/2014/main" id="{4FDD7BEC-FFF2-482F-A47A-BF0D496B69AD}"/>
              </a:ext>
            </a:extLst>
          </p:cNvPr>
          <p:cNvSpPr/>
          <p:nvPr/>
        </p:nvSpPr>
        <p:spPr>
          <a:xfrm flipV="1">
            <a:off x="5094241" y="861260"/>
            <a:ext cx="1557181" cy="84695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8" name="正方形/長方形 8">
            <a:extLst>
              <a:ext uri="{FF2B5EF4-FFF2-40B4-BE49-F238E27FC236}">
                <a16:creationId xmlns:a16="http://schemas.microsoft.com/office/drawing/2014/main" id="{09C8D55C-E9C0-476A-B8E0-8CB774EA8155}"/>
              </a:ext>
            </a:extLst>
          </p:cNvPr>
          <p:cNvSpPr/>
          <p:nvPr/>
        </p:nvSpPr>
        <p:spPr>
          <a:xfrm flipV="1">
            <a:off x="6651422" y="861260"/>
            <a:ext cx="1557181" cy="84695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553968" y="154123"/>
            <a:ext cx="91662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Impact" panose="020B0806030902050204" pitchFamily="34" charset="0"/>
              </a:rPr>
              <a:t>การประเมินการเตรียมความพร้อมและพัฒนาอย่างเข้ม</a:t>
            </a:r>
          </a:p>
        </p:txBody>
      </p:sp>
      <p:sp>
        <p:nvSpPr>
          <p:cNvPr id="6" name="ドーナツ 8">
            <a:extLst>
              <a:ext uri="{FF2B5EF4-FFF2-40B4-BE49-F238E27FC236}">
                <a16:creationId xmlns:a16="http://schemas.microsoft.com/office/drawing/2014/main" id="{3AA1CA2A-CA97-4F3B-B1F3-265664D9DC03}"/>
              </a:ext>
            </a:extLst>
          </p:cNvPr>
          <p:cNvSpPr/>
          <p:nvPr/>
        </p:nvSpPr>
        <p:spPr>
          <a:xfrm>
            <a:off x="6243836" y="2738663"/>
            <a:ext cx="5760642" cy="5769284"/>
          </a:xfrm>
          <a:prstGeom prst="donut">
            <a:avLst>
              <a:gd name="adj" fmla="val 8728"/>
            </a:avLst>
          </a:prstGeom>
          <a:solidFill>
            <a:sysClr val="window" lastClr="FFFFFF">
              <a:lumMod val="95000"/>
            </a:sysClr>
          </a:solidFill>
          <a:ln w="762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7" name="アーチ 6">
            <a:extLst>
              <a:ext uri="{FF2B5EF4-FFF2-40B4-BE49-F238E27FC236}">
                <a16:creationId xmlns:a16="http://schemas.microsoft.com/office/drawing/2014/main" id="{1C9869E4-82EC-428F-9BAA-C2FDD98885FD}"/>
              </a:ext>
            </a:extLst>
          </p:cNvPr>
          <p:cNvSpPr/>
          <p:nvPr/>
        </p:nvSpPr>
        <p:spPr>
          <a:xfrm>
            <a:off x="9159726" y="2738663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00ACE2">
              <a:lumMod val="20000"/>
              <a:lumOff val="80000"/>
            </a:srgbClr>
          </a:solidFill>
          <a:ln w="38100" cap="flat" cmpd="sng" algn="ctr">
            <a:solidFill>
              <a:srgbClr val="F7F7F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8" name="アーチ 6">
            <a:extLst>
              <a:ext uri="{FF2B5EF4-FFF2-40B4-BE49-F238E27FC236}">
                <a16:creationId xmlns:a16="http://schemas.microsoft.com/office/drawing/2014/main" id="{E94C50DB-55A7-4012-AB18-60BEA34CF66C}"/>
              </a:ext>
            </a:extLst>
          </p:cNvPr>
          <p:cNvSpPr/>
          <p:nvPr/>
        </p:nvSpPr>
        <p:spPr>
          <a:xfrm rot="5400000">
            <a:off x="9002605" y="5506074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87C32F">
              <a:lumMod val="40000"/>
              <a:lumOff val="60000"/>
            </a:srgbClr>
          </a:solidFill>
          <a:ln w="38100" cap="flat" cmpd="sng" algn="ctr">
            <a:solidFill>
              <a:srgbClr val="F7F7F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9" name="アーチ 6">
            <a:extLst>
              <a:ext uri="{FF2B5EF4-FFF2-40B4-BE49-F238E27FC236}">
                <a16:creationId xmlns:a16="http://schemas.microsoft.com/office/drawing/2014/main" id="{6F70EE05-876B-433D-92DA-64028F70B07C}"/>
              </a:ext>
            </a:extLst>
          </p:cNvPr>
          <p:cNvSpPr/>
          <p:nvPr/>
        </p:nvSpPr>
        <p:spPr>
          <a:xfrm rot="10800000">
            <a:off x="6235195" y="5348952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FD497C">
              <a:lumMod val="40000"/>
              <a:lumOff val="60000"/>
            </a:srgbClr>
          </a:solidFill>
          <a:ln w="38100" cap="flat" cmpd="sng" algn="ctr">
            <a:solidFill>
              <a:srgbClr val="F7F7F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アーチ 6">
            <a:extLst>
              <a:ext uri="{FF2B5EF4-FFF2-40B4-BE49-F238E27FC236}">
                <a16:creationId xmlns:a16="http://schemas.microsoft.com/office/drawing/2014/main" id="{7BCEEEF5-C71C-41B1-8525-B538CB914F8B}"/>
              </a:ext>
            </a:extLst>
          </p:cNvPr>
          <p:cNvSpPr/>
          <p:nvPr/>
        </p:nvSpPr>
        <p:spPr>
          <a:xfrm rot="16200000">
            <a:off x="6392315" y="258074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rgbClr val="B143DD">
              <a:lumMod val="40000"/>
              <a:lumOff val="60000"/>
            </a:srgbClr>
          </a:solidFill>
          <a:ln w="38100" cap="flat" cmpd="sng" algn="ctr">
            <a:solidFill>
              <a:srgbClr val="F7F7F7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テキスト プレースホルダー 11">
            <a:extLst>
              <a:ext uri="{FF2B5EF4-FFF2-40B4-BE49-F238E27FC236}">
                <a16:creationId xmlns:a16="http://schemas.microsoft.com/office/drawing/2014/main" id="{F8BE7547-CB9F-4724-ACFD-8D61C6062189}"/>
              </a:ext>
            </a:extLst>
          </p:cNvPr>
          <p:cNvSpPr txBox="1">
            <a:spLocks/>
          </p:cNvSpPr>
          <p:nvPr/>
        </p:nvSpPr>
        <p:spPr>
          <a:xfrm>
            <a:off x="12139491" y="3702537"/>
            <a:ext cx="5490610" cy="165113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6000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นายวุฒิชัย  แม้นรัมย์</a:t>
            </a:r>
            <a:endParaRPr kumimoji="1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テキスト プレースホルダー 11">
            <a:extLst>
              <a:ext uri="{FF2B5EF4-FFF2-40B4-BE49-F238E27FC236}">
                <a16:creationId xmlns:a16="http://schemas.microsoft.com/office/drawing/2014/main" id="{EEB0C328-F247-406C-A23F-13D0C85A0668}"/>
              </a:ext>
            </a:extLst>
          </p:cNvPr>
          <p:cNvSpPr txBox="1">
            <a:spLocks/>
          </p:cNvSpPr>
          <p:nvPr/>
        </p:nvSpPr>
        <p:spPr>
          <a:xfrm>
            <a:off x="12139491" y="2776995"/>
            <a:ext cx="5490610" cy="773203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l" defTabSz="163275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800" kern="1200" spc="0" baseline="0">
                <a:solidFill>
                  <a:schemeClr val="accent1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ชื่อ</a:t>
            </a:r>
            <a:endParaRPr kumimoji="1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11">
            <a:extLst>
              <a:ext uri="{FF2B5EF4-FFF2-40B4-BE49-F238E27FC236}">
                <a16:creationId xmlns:a16="http://schemas.microsoft.com/office/drawing/2014/main" id="{298D7F0A-810C-4281-8CBA-9092D48459B9}"/>
              </a:ext>
            </a:extLst>
          </p:cNvPr>
          <p:cNvSpPr txBox="1">
            <a:spLocks/>
          </p:cNvSpPr>
          <p:nvPr/>
        </p:nvSpPr>
        <p:spPr>
          <a:xfrm>
            <a:off x="12245573" y="6987902"/>
            <a:ext cx="5813826" cy="165113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Xxxxxxxx</a:t>
            </a:r>
            <a:r>
              <a:rPr lang="en-US" sz="5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5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</a:t>
            </a:r>
            <a:r>
              <a:rPr lang="en-US" sz="5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sz="5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endParaRPr kumimoji="1" lang="en-US" sz="5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1">
            <a:extLst>
              <a:ext uri="{FF2B5EF4-FFF2-40B4-BE49-F238E27FC236}">
                <a16:creationId xmlns:a16="http://schemas.microsoft.com/office/drawing/2014/main" id="{E8105A33-BC56-4725-9500-6133F39DA456}"/>
              </a:ext>
            </a:extLst>
          </p:cNvPr>
          <p:cNvSpPr txBox="1">
            <a:spLocks/>
          </p:cNvSpPr>
          <p:nvPr/>
        </p:nvSpPr>
        <p:spPr>
          <a:xfrm>
            <a:off x="12139491" y="6062360"/>
            <a:ext cx="5490610" cy="773203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l" defTabSz="163275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800" kern="1200" spc="0" baseline="0">
                <a:solidFill>
                  <a:schemeClr val="accent3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h-TH" altLang="ja-JP" sz="8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วันเกิด</a:t>
            </a:r>
            <a:endParaRPr kumimoji="1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1">
            <a:extLst>
              <a:ext uri="{FF2B5EF4-FFF2-40B4-BE49-F238E27FC236}">
                <a16:creationId xmlns:a16="http://schemas.microsoft.com/office/drawing/2014/main" id="{B570EE65-6E0F-4EC9-A0D0-D78579012CAE}"/>
              </a:ext>
            </a:extLst>
          </p:cNvPr>
          <p:cNvSpPr txBox="1">
            <a:spLocks/>
          </p:cNvSpPr>
          <p:nvPr/>
        </p:nvSpPr>
        <p:spPr>
          <a:xfrm>
            <a:off x="618211" y="3716588"/>
            <a:ext cx="5490610" cy="165113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16 </a:t>
            </a:r>
            <a:r>
              <a:rPr kumimoji="1" lang="th-TH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พฤษภาคม </a:t>
            </a:r>
            <a:r>
              <a:rPr kumimoji="1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</p:txBody>
      </p:sp>
      <p:sp>
        <p:nvSpPr>
          <p:cNvPr id="16" name="テキスト プレースホルダー 11">
            <a:extLst>
              <a:ext uri="{FF2B5EF4-FFF2-40B4-BE49-F238E27FC236}">
                <a16:creationId xmlns:a16="http://schemas.microsoft.com/office/drawing/2014/main" id="{0E4369ED-6A15-4176-B791-EEDC930C1584}"/>
              </a:ext>
            </a:extLst>
          </p:cNvPr>
          <p:cNvSpPr txBox="1">
            <a:spLocks/>
          </p:cNvSpPr>
          <p:nvPr/>
        </p:nvSpPr>
        <p:spPr>
          <a:xfrm>
            <a:off x="618211" y="2791046"/>
            <a:ext cx="5490610" cy="773203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r" defTabSz="163275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800" kern="1200" spc="0" baseline="0">
                <a:solidFill>
                  <a:schemeClr val="accent4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บรรจุรับราชการ</a:t>
            </a:r>
            <a:endParaRPr kumimoji="1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11">
            <a:extLst>
              <a:ext uri="{FF2B5EF4-FFF2-40B4-BE49-F238E27FC236}">
                <a16:creationId xmlns:a16="http://schemas.microsoft.com/office/drawing/2014/main" id="{BC7C1E3F-898A-4857-80BB-98782FB3E86F}"/>
              </a:ext>
            </a:extLst>
          </p:cNvPr>
          <p:cNvSpPr txBox="1">
            <a:spLocks/>
          </p:cNvSpPr>
          <p:nvPr/>
        </p:nvSpPr>
        <p:spPr>
          <a:xfrm>
            <a:off x="1870363" y="7001952"/>
            <a:ext cx="5003539" cy="2423788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6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xxxxxxxxxxxxxxxx</a:t>
            </a:r>
            <a:endParaRPr kumimoji="1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テキスト プレースホルダー 11">
            <a:extLst>
              <a:ext uri="{FF2B5EF4-FFF2-40B4-BE49-F238E27FC236}">
                <a16:creationId xmlns:a16="http://schemas.microsoft.com/office/drawing/2014/main" id="{C107BDEA-ED71-4A60-BC5A-FC3D80C76711}"/>
              </a:ext>
            </a:extLst>
          </p:cNvPr>
          <p:cNvSpPr txBox="1">
            <a:spLocks/>
          </p:cNvSpPr>
          <p:nvPr/>
        </p:nvSpPr>
        <p:spPr>
          <a:xfrm>
            <a:off x="618211" y="6076411"/>
            <a:ext cx="5490610" cy="773203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r" defTabSz="1632753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2800" kern="1200" spc="0" baseline="0">
                <a:solidFill>
                  <a:schemeClr val="accent2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32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8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ภูมิลำเนา</a:t>
            </a:r>
            <a:endParaRPr kumimoji="1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テキスト プレースホルダー 11">
            <a:extLst>
              <a:ext uri="{FF2B5EF4-FFF2-40B4-BE49-F238E27FC236}">
                <a16:creationId xmlns:a16="http://schemas.microsoft.com/office/drawing/2014/main" id="{83DC9E67-568C-4080-91D1-9B1F81959F37}"/>
              </a:ext>
            </a:extLst>
          </p:cNvPr>
          <p:cNvSpPr txBox="1">
            <a:spLocks/>
          </p:cNvSpPr>
          <p:nvPr/>
        </p:nvSpPr>
        <p:spPr>
          <a:xfrm>
            <a:off x="6963916" y="5149089"/>
            <a:ext cx="4275474" cy="773203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200" kern="1200" spc="0" baseline="0">
                <a:solidFill>
                  <a:schemeClr val="tx2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dirty="0">
                <a:solidFill>
                  <a:schemeClr val="tx1"/>
                </a:solidFill>
              </a:rPr>
              <a:t>ข้อมูลส่วนตัว</a:t>
            </a:r>
            <a:endParaRPr kumimoji="1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0" name="円/楕円 22">
            <a:extLst>
              <a:ext uri="{FF2B5EF4-FFF2-40B4-BE49-F238E27FC236}">
                <a16:creationId xmlns:a16="http://schemas.microsoft.com/office/drawing/2014/main" id="{3B80B391-842E-497A-B18D-C18F5B3F039D}"/>
              </a:ext>
            </a:extLst>
          </p:cNvPr>
          <p:cNvSpPr/>
          <p:nvPr/>
        </p:nvSpPr>
        <p:spPr>
          <a:xfrm>
            <a:off x="10424980" y="3322934"/>
            <a:ext cx="1350150" cy="1350150"/>
          </a:xfrm>
          <a:prstGeom prst="ellipse">
            <a:avLst/>
          </a:prstGeom>
          <a:solidFill>
            <a:srgbClr val="00ACE2"/>
          </a:solidFill>
          <a:ln w="76200" cap="flat" cmpd="sng" algn="ctr">
            <a:solidFill>
              <a:srgbClr val="F7F7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1" name="図プレースホルダー 7">
            <a:extLst>
              <a:ext uri="{FF2B5EF4-FFF2-40B4-BE49-F238E27FC236}">
                <a16:creationId xmlns:a16="http://schemas.microsoft.com/office/drawing/2014/main" id="{61451610-4D9F-4534-AF80-AFDD0C1CCEAF}"/>
              </a:ext>
            </a:extLst>
          </p:cNvPr>
          <p:cNvSpPr txBox="1">
            <a:spLocks/>
          </p:cNvSpPr>
          <p:nvPr/>
        </p:nvSpPr>
        <p:spPr>
          <a:xfrm>
            <a:off x="10774012" y="3638606"/>
            <a:ext cx="684364" cy="684364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2" name="円/楕円 24">
            <a:extLst>
              <a:ext uri="{FF2B5EF4-FFF2-40B4-BE49-F238E27FC236}">
                <a16:creationId xmlns:a16="http://schemas.microsoft.com/office/drawing/2014/main" id="{3BF65853-29AB-487F-A7FC-DC0C30DD4F51}"/>
              </a:ext>
            </a:extLst>
          </p:cNvPr>
          <p:cNvSpPr/>
          <p:nvPr/>
        </p:nvSpPr>
        <p:spPr>
          <a:xfrm>
            <a:off x="10429301" y="6688383"/>
            <a:ext cx="1350150" cy="1350150"/>
          </a:xfrm>
          <a:prstGeom prst="ellipse">
            <a:avLst/>
          </a:prstGeom>
          <a:solidFill>
            <a:srgbClr val="87C32F"/>
          </a:solidFill>
          <a:ln w="76200" cap="flat" cmpd="sng" algn="ctr">
            <a:solidFill>
              <a:srgbClr val="F7F7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3" name="図プレースホルダー 7">
            <a:extLst>
              <a:ext uri="{FF2B5EF4-FFF2-40B4-BE49-F238E27FC236}">
                <a16:creationId xmlns:a16="http://schemas.microsoft.com/office/drawing/2014/main" id="{EA4B3FEF-42FF-4B39-A944-FA5C64515A2C}"/>
              </a:ext>
            </a:extLst>
          </p:cNvPr>
          <p:cNvSpPr txBox="1">
            <a:spLocks/>
          </p:cNvSpPr>
          <p:nvPr/>
        </p:nvSpPr>
        <p:spPr>
          <a:xfrm>
            <a:off x="10778333" y="7004055"/>
            <a:ext cx="684364" cy="68436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4" name="円/楕円 26">
            <a:extLst>
              <a:ext uri="{FF2B5EF4-FFF2-40B4-BE49-F238E27FC236}">
                <a16:creationId xmlns:a16="http://schemas.microsoft.com/office/drawing/2014/main" id="{44F2215E-0C59-44D3-98EA-ED29387979F5}"/>
              </a:ext>
            </a:extLst>
          </p:cNvPr>
          <p:cNvSpPr/>
          <p:nvPr/>
        </p:nvSpPr>
        <p:spPr>
          <a:xfrm>
            <a:off x="6524874" y="6688383"/>
            <a:ext cx="1350150" cy="1350150"/>
          </a:xfrm>
          <a:prstGeom prst="ellipse">
            <a:avLst/>
          </a:prstGeom>
          <a:solidFill>
            <a:srgbClr val="FD497C"/>
          </a:solidFill>
          <a:ln w="76200" cap="flat" cmpd="sng" algn="ctr">
            <a:solidFill>
              <a:srgbClr val="F7F7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5" name="図プレースホルダー 7">
            <a:extLst>
              <a:ext uri="{FF2B5EF4-FFF2-40B4-BE49-F238E27FC236}">
                <a16:creationId xmlns:a16="http://schemas.microsoft.com/office/drawing/2014/main" id="{81FEA1AE-9FB1-4A61-B633-4C1A67F67948}"/>
              </a:ext>
            </a:extLst>
          </p:cNvPr>
          <p:cNvSpPr txBox="1">
            <a:spLocks/>
          </p:cNvSpPr>
          <p:nvPr/>
        </p:nvSpPr>
        <p:spPr>
          <a:xfrm>
            <a:off x="6873906" y="7004055"/>
            <a:ext cx="684364" cy="684364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0" name="円/楕円 28">
            <a:extLst>
              <a:ext uri="{FF2B5EF4-FFF2-40B4-BE49-F238E27FC236}">
                <a16:creationId xmlns:a16="http://schemas.microsoft.com/office/drawing/2014/main" id="{53B5731D-1482-461D-8729-2DE21CD16C0A}"/>
              </a:ext>
            </a:extLst>
          </p:cNvPr>
          <p:cNvSpPr/>
          <p:nvPr/>
        </p:nvSpPr>
        <p:spPr>
          <a:xfrm>
            <a:off x="6524874" y="3322934"/>
            <a:ext cx="1350150" cy="1350150"/>
          </a:xfrm>
          <a:prstGeom prst="ellipse">
            <a:avLst/>
          </a:prstGeom>
          <a:solidFill>
            <a:srgbClr val="B143DD"/>
          </a:solidFill>
          <a:ln w="76200" cap="flat" cmpd="sng" algn="ctr">
            <a:solidFill>
              <a:srgbClr val="F7F7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1" name="図プレースホルダー 7">
            <a:extLst>
              <a:ext uri="{FF2B5EF4-FFF2-40B4-BE49-F238E27FC236}">
                <a16:creationId xmlns:a16="http://schemas.microsoft.com/office/drawing/2014/main" id="{33BC7850-67C0-4C0B-AA7F-1E7A9C579030}"/>
              </a:ext>
            </a:extLst>
          </p:cNvPr>
          <p:cNvSpPr txBox="1">
            <a:spLocks/>
          </p:cNvSpPr>
          <p:nvPr/>
        </p:nvSpPr>
        <p:spPr>
          <a:xfrm>
            <a:off x="6873906" y="3638606"/>
            <a:ext cx="684364" cy="68436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2" name="正方形/長方形 30">
            <a:extLst>
              <a:ext uri="{FF2B5EF4-FFF2-40B4-BE49-F238E27FC236}">
                <a16:creationId xmlns:a16="http://schemas.microsoft.com/office/drawing/2014/main" id="{84B2A469-3D14-4F71-9611-4D2DDEEBB4D9}"/>
              </a:ext>
            </a:extLst>
          </p:cNvPr>
          <p:cNvSpPr/>
          <p:nvPr/>
        </p:nvSpPr>
        <p:spPr>
          <a:xfrm>
            <a:off x="12245573" y="3620360"/>
            <a:ext cx="3240360" cy="72008"/>
          </a:xfrm>
          <a:prstGeom prst="rect">
            <a:avLst/>
          </a:prstGeom>
          <a:solidFill>
            <a:srgbClr val="00ACE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3" name="正方形/長方形 31">
            <a:extLst>
              <a:ext uri="{FF2B5EF4-FFF2-40B4-BE49-F238E27FC236}">
                <a16:creationId xmlns:a16="http://schemas.microsoft.com/office/drawing/2014/main" id="{F87BF0DD-B6EE-443C-A696-3FE9A8AD478C}"/>
              </a:ext>
            </a:extLst>
          </p:cNvPr>
          <p:cNvSpPr/>
          <p:nvPr/>
        </p:nvSpPr>
        <p:spPr>
          <a:xfrm>
            <a:off x="12245573" y="6888096"/>
            <a:ext cx="3240360" cy="72008"/>
          </a:xfrm>
          <a:prstGeom prst="rect">
            <a:avLst/>
          </a:prstGeom>
          <a:solidFill>
            <a:srgbClr val="87C3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4" name="正方形/長方形 32">
            <a:extLst>
              <a:ext uri="{FF2B5EF4-FFF2-40B4-BE49-F238E27FC236}">
                <a16:creationId xmlns:a16="http://schemas.microsoft.com/office/drawing/2014/main" id="{CB241A5E-E938-4CE9-871B-2FDEF4CD60A4}"/>
              </a:ext>
            </a:extLst>
          </p:cNvPr>
          <p:cNvSpPr/>
          <p:nvPr/>
        </p:nvSpPr>
        <p:spPr>
          <a:xfrm>
            <a:off x="2754356" y="6909096"/>
            <a:ext cx="3240360" cy="72008"/>
          </a:xfrm>
          <a:prstGeom prst="rect">
            <a:avLst/>
          </a:prstGeom>
          <a:solidFill>
            <a:srgbClr val="FD497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5" name="正方形/長方形 33">
            <a:extLst>
              <a:ext uri="{FF2B5EF4-FFF2-40B4-BE49-F238E27FC236}">
                <a16:creationId xmlns:a16="http://schemas.microsoft.com/office/drawing/2014/main" id="{2C9F701A-0366-466A-BF5C-1EE41D109D25}"/>
              </a:ext>
            </a:extLst>
          </p:cNvPr>
          <p:cNvSpPr/>
          <p:nvPr/>
        </p:nvSpPr>
        <p:spPr>
          <a:xfrm>
            <a:off x="2754356" y="3613384"/>
            <a:ext cx="3240360" cy="72008"/>
          </a:xfrm>
          <a:prstGeom prst="rect">
            <a:avLst/>
          </a:prstGeom>
          <a:solidFill>
            <a:srgbClr val="B143D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88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9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4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45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2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377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การจัดการเรียนการสอน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9DB151A5-6A74-4DAB-8469-906A736A19C9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9DD57720-4AA3-468A-A579-D45DC15D145B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FA3BFCED-F782-42A1-9514-7C22364BECB4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F0450ADC-D6DF-4C57-8F8D-77312E3E20ED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9B738666-12FE-4213-9419-7B217783391B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ใช้ทักษะการสังเกต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4D0C96DD-B911-45AD-B2DA-27A3D0932AA9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จัดการเรียนรู้แบบระดมความคิด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80866812-DD56-42A0-8390-4462AACC3290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จัดการเรียนรู้แบบสืบค้น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0891B6A3-6CFA-445F-91B4-2C9EB5F5EF5C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เรียนรู้แบบจิ๊กซอ</a:t>
            </a:r>
            <a:r>
              <a:rPr lang="th-TH" altLang="ja-JP" sz="3200" b="1" dirty="0" err="1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6">
            <a:extLst>
              <a:ext uri="{FF2B5EF4-FFF2-40B4-BE49-F238E27FC236}">
                <a16:creationId xmlns:a16="http://schemas.microsoft.com/office/drawing/2014/main" id="{D07E7671-5C93-4402-B1FE-006401EABB43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การจัดกิจกรรมการเรียนรู้ อำนวยความสะดวกในการเรียนรู้ และส่งเสริมการเรียนรู้ </a:t>
            </a:r>
            <a:b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ด้วยวิธีการที่หลากหลายโดยเน้นผู้เรียนเป็นสำคัญ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正方形/長方形 19">
            <a:extLst>
              <a:ext uri="{FF2B5EF4-FFF2-40B4-BE49-F238E27FC236}">
                <a16:creationId xmlns:a16="http://schemas.microsoft.com/office/drawing/2014/main" id="{A348E92A-9F79-4BE8-B572-2E6C61F64E48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95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377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การจัดการเรียนการสอน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554DA2A0-409F-453E-8373-D62747123183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804B6965-E86F-43D7-AA70-F6A746261D08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6896DDDA-D6C7-48C2-AD83-070D18A02140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0623285B-13B1-42D0-81F8-DA28F4FCB08B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0228C38A-BF6E-4621-B042-944C18E910C3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ja-JP" sz="3200" b="1" dirty="0" err="1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Powerpoint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3ADFD830-05BA-41C4-AAA0-3AF649080BAB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สื่อแบบสามมิติ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9A93F596-75DC-467C-B821-B0CE81A5EF7A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Coding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7C4FEC88-657B-4009-8517-0B011514F197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ห้องเรียนกลับด้าน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6">
            <a:extLst>
              <a:ext uri="{FF2B5EF4-FFF2-40B4-BE49-F238E27FC236}">
                <a16:creationId xmlns:a16="http://schemas.microsoft.com/office/drawing/2014/main" id="{CC2A39B1-6FF8-44F5-AB10-0AEE838C32CF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ใช้เทคโนโลยีการศึกษาทำให้การเรียนการสอนมีความหมายมากขึ้น ทำให้ผู้เรียนสามารถเรียนได้กว้างขวาง เรียนได้เร็วขึ้น </a:t>
            </a:r>
            <a:br>
              <a:rPr lang="en-US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ทำให้ผู้สอนมีเวลาให้ผู้เรียนมากขึ้น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正方形/長方形 19">
            <a:extLst>
              <a:ext uri="{FF2B5EF4-FFF2-40B4-BE49-F238E27FC236}">
                <a16:creationId xmlns:a16="http://schemas.microsoft.com/office/drawing/2014/main" id="{E3C1E70F-AB5B-4BC2-ABC1-9E59567BFB00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43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377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การจัดการเรียนการสอน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554DA2A0-409F-453E-8373-D62747123183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804B6965-E86F-43D7-AA70-F6A746261D08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6896DDDA-D6C7-48C2-AD83-070D18A02140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0623285B-13B1-42D0-81F8-DA28F4FCB08B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0228C38A-BF6E-4621-B042-944C18E910C3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สอบโดยใช้แบบทดสอบ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3ADFD830-05BA-41C4-AAA0-3AF649080BAB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สอบโดยการนำเสนอหน้าชั้นเรียน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9A93F596-75DC-467C-B821-B0CE81A5EF7A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สอบปฏิบัติ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7C4FEC88-657B-4009-8517-0B011514F197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สอบโดยการทำงานกลุ่ม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6">
            <a:extLst>
              <a:ext uri="{FF2B5EF4-FFF2-40B4-BE49-F238E27FC236}">
                <a16:creationId xmlns:a16="http://schemas.microsoft.com/office/drawing/2014/main" id="{CC2A39B1-6FF8-44F5-AB10-0AEE838C32CF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การวัดและประเมินผลการเรียนรู้ ด้วยวิธีการที่หลากหลาย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正方形/長方形 19">
            <a:extLst>
              <a:ext uri="{FF2B5EF4-FFF2-40B4-BE49-F238E27FC236}">
                <a16:creationId xmlns:a16="http://schemas.microsoft.com/office/drawing/2014/main" id="{E3C1E70F-AB5B-4BC2-ABC1-9E59567BFB00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3775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การจัดการเรียนการสอน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graphicFrame>
        <p:nvGraphicFramePr>
          <p:cNvPr id="19" name="แผนภูมิ 18">
            <a:extLst>
              <a:ext uri="{FF2B5EF4-FFF2-40B4-BE49-F238E27FC236}">
                <a16:creationId xmlns:a16="http://schemas.microsoft.com/office/drawing/2014/main" id="{AFB6BCCC-E221-4F6D-98C6-2F1C9D34F9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245179"/>
              </p:ext>
            </p:extLst>
          </p:nvPr>
        </p:nvGraphicFramePr>
        <p:xfrm>
          <a:off x="4759036" y="1968963"/>
          <a:ext cx="7772399" cy="6490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แผนภูมิ 19">
            <a:extLst>
              <a:ext uri="{FF2B5EF4-FFF2-40B4-BE49-F238E27FC236}">
                <a16:creationId xmlns:a16="http://schemas.microsoft.com/office/drawing/2014/main" id="{02A37A6C-2118-4C87-A99E-454AA8E73D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537597"/>
              </p:ext>
            </p:extLst>
          </p:nvPr>
        </p:nvGraphicFramePr>
        <p:xfrm>
          <a:off x="325415" y="2473036"/>
          <a:ext cx="5674994" cy="3688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แผนภูมิ 20">
            <a:extLst>
              <a:ext uri="{FF2B5EF4-FFF2-40B4-BE49-F238E27FC236}">
                <a16:creationId xmlns:a16="http://schemas.microsoft.com/office/drawing/2014/main" id="{0E3633F6-D2CD-4E5C-AF9F-83D41D3D68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670420"/>
              </p:ext>
            </p:extLst>
          </p:nvPr>
        </p:nvGraphicFramePr>
        <p:xfrm>
          <a:off x="11907982" y="2306780"/>
          <a:ext cx="6032234" cy="397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2848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058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การบริหารจัดการชั้นเรียน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2D247197-644B-403B-90AC-E9D4800FE747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C75358B2-22F2-48F8-B053-7D654C40CF92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A1D2D46A-CC9A-47E2-9445-D4450DA8F290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B4E73970-C07C-4B56-9D5B-ACC6DE2A0FF4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0801FF9E-C4A5-4893-9E6B-274F36259501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ห้องคอมพิวเตอร์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9D20FC32-8518-4831-8E94-4116BF93D752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6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บรรยากาศในเวลาเรียน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890B3631-1C56-46CB-9CDB-C4CEA0BF57E2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6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จัดบอร์ดความรู้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12D850A0-15B4-4403-86AB-432FE1FEE37A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</a:t>
            </a: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เทคโนโลยีให้เกิดประโยชน์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6">
            <a:extLst>
              <a:ext uri="{FF2B5EF4-FFF2-40B4-BE49-F238E27FC236}">
                <a16:creationId xmlns:a16="http://schemas.microsoft.com/office/drawing/2014/main" id="{D34C906E-D23D-4F90-9211-1C8396EA0C58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ภาพแวดล้อมและบรรยากาศที่เอื้อต่อการเรียนรู้ข้าพเจ้าได้จัดบรรยากาศและสภาพแวดล้อมห้องเรียนให้เป็นระเบียบเรียบร้อย โดยให้ผู้เรียนทำงานในรูปแบบกิจกรรมงานเดี่ยวและงานกลุ่ม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正方形/長方形 19">
            <a:extLst>
              <a:ext uri="{FF2B5EF4-FFF2-40B4-BE49-F238E27FC236}">
                <a16:creationId xmlns:a16="http://schemas.microsoft.com/office/drawing/2014/main" id="{14E20375-470F-4B65-88AA-224341D168D0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058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การบริหารจัดการชั้นเรียน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650A6E6A-159C-4913-9179-08C2670DFCEC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EF21D352-54EA-46B0-8B5B-C63B0C1CA8AE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C90BE792-6E54-4E49-8474-02F1B67F8E3D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1E7267F9-B211-498E-B94A-E683D96FB508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4B6A969C-81A8-4BCB-BA68-8C0495D3F6B6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เช็คชื่อทุกเช้าก่อนเข้าเรียน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3B5A1F53-AA3F-437F-8A7D-8E4F8AE1F062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ร่วมประชุมผู้ปกครอง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158360E4-6750-4DB5-B6AD-1505436CEDEC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ติอต่อสอบถาม 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C2857040-F63C-47D8-8467-55FE865A15E2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เยี่ยมบ้าน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6">
            <a:extLst>
              <a:ext uri="{FF2B5EF4-FFF2-40B4-BE49-F238E27FC236}">
                <a16:creationId xmlns:a16="http://schemas.microsoft.com/office/drawing/2014/main" id="{01A3C1FF-9352-4F77-B66F-905FC3EEB683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การดำเนินการตามระบบดูแลช่วยเหลือผู้เรียน โดยมีการศึกษาและรวบรวมข้อมูลผู้เรียนรายบุคคลเพื่อแก้ปัญหาและพัฒนาผู้เรียน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正方形/長方形 19">
            <a:extLst>
              <a:ext uri="{FF2B5EF4-FFF2-40B4-BE49-F238E27FC236}">
                <a16:creationId xmlns:a16="http://schemas.microsoft.com/office/drawing/2014/main" id="{5B579EA1-D8FF-476E-8401-F47551F14126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4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2722418" y="150394"/>
            <a:ext cx="7058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การบริหารจัดการชั้นเรียน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B25BA950-1935-464E-90CA-AB1C07D9E9F7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3BC29C4E-3C81-42A3-B614-CC1F6AE0A6D5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FC1BCAF0-1131-4BC3-BF3D-F4F9E2CC7B3C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0C6FCFA8-F7CD-417D-AF4B-43E907CACC7E}"/>
              </a:ext>
            </a:extLst>
          </p:cNvPr>
          <p:cNvSpPr txBox="1">
            <a:spLocks/>
          </p:cNvSpPr>
          <p:nvPr/>
        </p:nvSpPr>
        <p:spPr>
          <a:xfrm>
            <a:off x="468169" y="6545040"/>
            <a:ext cx="5304201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แนะนำระเบียบการสอบ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619154F7-46BB-43C9-BD60-ABD4BFDE0CB2}"/>
              </a:ext>
            </a:extLst>
          </p:cNvPr>
          <p:cNvSpPr txBox="1">
            <a:spLocks/>
          </p:cNvSpPr>
          <p:nvPr/>
        </p:nvSpPr>
        <p:spPr>
          <a:xfrm>
            <a:off x="6246344" y="6545040"/>
            <a:ext cx="530374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เก็บขยะ ตามจุดต่าง ๆ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27932814-1D3B-437B-BB48-1C193F0F99AC}"/>
              </a:ext>
            </a:extLst>
          </p:cNvPr>
          <p:cNvSpPr txBox="1">
            <a:spLocks/>
          </p:cNvSpPr>
          <p:nvPr/>
        </p:nvSpPr>
        <p:spPr>
          <a:xfrm>
            <a:off x="11940538" y="6545040"/>
            <a:ext cx="5961180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เวรทำความสะอาดห้องเรียน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正方形/長方形 19">
            <a:extLst>
              <a:ext uri="{FF2B5EF4-FFF2-40B4-BE49-F238E27FC236}">
                <a16:creationId xmlns:a16="http://schemas.microsoft.com/office/drawing/2014/main" id="{26C27EA3-2953-43A1-BBF2-002BAEFD4804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B0BA9E5-2337-45AA-9B30-857482C01905}"/>
              </a:ext>
            </a:extLst>
          </p:cNvPr>
          <p:cNvSpPr/>
          <p:nvPr/>
        </p:nvSpPr>
        <p:spPr>
          <a:xfrm>
            <a:off x="1201745" y="7918127"/>
            <a:ext cx="11561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ea typeface="Calibri" panose="020F0502020204030204" pitchFamily="34" charset="0"/>
                <a:cs typeface="TH SarabunPSK" panose="020B0500040200020003" pitchFamily="34" charset="-34"/>
              </a:rPr>
              <a:t>ปลูกฝังคุณธรรมจริยธรรมที่ดีงามให้เกิดขึ้นกับผู้เรียน โดยมีการอบรมคุณธรรม จริยธรรม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1077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859142" y="150394"/>
            <a:ext cx="10072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การพัฒนาตนเอง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BD4EEE23-45D1-4CF1-9AD6-375461DFF6BB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9563CACC-005F-4686-9EE5-F87875DA9750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F94D5AAE-7F54-4D99-8C64-5E270BFA7966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075CA3E5-47A1-4B55-8DE6-12698943E4C1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48CF5934-9DD6-47B4-8EDA-A71F84F082AC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อบรมหุ่นยนต์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DFFC480F-F5AB-41D6-A3AC-217BFFEA3BD5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อบรม </a:t>
            </a: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บอร์ด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ja-JP" sz="3200" b="1" dirty="0" err="1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Kidbright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F98C10A5-03E5-4D64-A727-36E9CD2E5ADF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อบรมครูผู้ช่วย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067A0C43-4EB1-46C9-B446-DEC15A97CAAC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อบรม 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Coding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テキスト プレースホルダー 6">
            <a:extLst>
              <a:ext uri="{FF2B5EF4-FFF2-40B4-BE49-F238E27FC236}">
                <a16:creationId xmlns:a16="http://schemas.microsoft.com/office/drawing/2014/main" id="{83BA28E1-1A8F-44C9-B3ED-F96CE25AF9DE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หมั่นศึกษาและพัฒนาตนเองอยู่เสมอ เข้าร่วมกิจกรรมการฝึกอบรมหรือกิจกรรมการแลกเปลี่ยนเรียนรู้กับเพื่อนครูทั้งในและนอกโรงเรียนอย่างต่อเนื่อง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正方形/長方形 19">
            <a:extLst>
              <a:ext uri="{FF2B5EF4-FFF2-40B4-BE49-F238E27FC236}">
                <a16:creationId xmlns:a16="http://schemas.microsoft.com/office/drawing/2014/main" id="{5CD777B2-C0AB-4497-B02C-FEDB1D8B1369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7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859142" y="150394"/>
            <a:ext cx="10072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การพัฒนาตนเอง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50568199-EC4C-469B-8A9E-F72B2BFB3F06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A920DD09-C1EE-44DB-8313-E17E55FFFBAE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28395994-B7B5-46C0-8247-30E259289266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84393DE1-A07F-4993-A1F3-DB93D7D3ECDD}"/>
              </a:ext>
            </a:extLst>
          </p:cNvPr>
          <p:cNvSpPr txBox="1">
            <a:spLocks/>
          </p:cNvSpPr>
          <p:nvPr/>
        </p:nvSpPr>
        <p:spPr>
          <a:xfrm>
            <a:off x="468169" y="6545040"/>
            <a:ext cx="5304201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ภาษา </a:t>
            </a:r>
            <a:r>
              <a:rPr lang="en-US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629602B5-7DBD-466A-B410-F712F86201ED}"/>
              </a:ext>
            </a:extLst>
          </p:cNvPr>
          <p:cNvSpPr txBox="1">
            <a:spLocks/>
          </p:cNvSpPr>
          <p:nvPr/>
        </p:nvSpPr>
        <p:spPr>
          <a:xfrm>
            <a:off x="6246344" y="6545040"/>
            <a:ext cx="530374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เทคโนโลยีเสริมการสอน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E8C1F469-9741-4E5C-B11B-9A200F824FC6}"/>
              </a:ext>
            </a:extLst>
          </p:cNvPr>
          <p:cNvSpPr txBox="1">
            <a:spLocks/>
          </p:cNvSpPr>
          <p:nvPr/>
        </p:nvSpPr>
        <p:spPr>
          <a:xfrm>
            <a:off x="11940538" y="6545040"/>
            <a:ext cx="5961180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Big Data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正方形/長方形 19">
            <a:extLst>
              <a:ext uri="{FF2B5EF4-FFF2-40B4-BE49-F238E27FC236}">
                <a16:creationId xmlns:a16="http://schemas.microsoft.com/office/drawing/2014/main" id="{CE2D80B9-AD87-4380-AD38-FDB841C03D97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6" name="テキスト プレースホルダー 6">
            <a:extLst>
              <a:ext uri="{FF2B5EF4-FFF2-40B4-BE49-F238E27FC236}">
                <a16:creationId xmlns:a16="http://schemas.microsoft.com/office/drawing/2014/main" id="{DC72B86D-4327-4E63-B755-E752A8286AC3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เข้าอบรมในรูปแบบการเรียนรู้แบบออนไลน์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958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859142" y="150394"/>
            <a:ext cx="10072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การพัฒนาตนเอง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EA3DC299-0A81-4681-8757-C5D70CD48DAA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7612D3F2-6E75-42BB-BE76-C80B54800E3C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55376E69-E09C-4B7D-BE57-238669184539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1939F43E-356E-44E0-B464-687107091523}"/>
              </a:ext>
            </a:extLst>
          </p:cNvPr>
          <p:cNvSpPr txBox="1">
            <a:spLocks/>
          </p:cNvSpPr>
          <p:nvPr/>
        </p:nvSpPr>
        <p:spPr>
          <a:xfrm>
            <a:off x="468169" y="6545040"/>
            <a:ext cx="5304201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Plc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D9B54415-5259-4AE3-89FF-8FE8C0C1A23F}"/>
              </a:ext>
            </a:extLst>
          </p:cNvPr>
          <p:cNvSpPr txBox="1">
            <a:spLocks/>
          </p:cNvSpPr>
          <p:nvPr/>
        </p:nvSpPr>
        <p:spPr>
          <a:xfrm>
            <a:off x="6246344" y="6545040"/>
            <a:ext cx="530374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กลุ่มที่มีความสนใจด้านเดียวกัน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C63023E2-757B-478D-B61F-BC17A7788F14}"/>
              </a:ext>
            </a:extLst>
          </p:cNvPr>
          <p:cNvSpPr txBox="1">
            <a:spLocks/>
          </p:cNvSpPr>
          <p:nvPr/>
        </p:nvSpPr>
        <p:spPr>
          <a:xfrm>
            <a:off x="11940538" y="6545040"/>
            <a:ext cx="5961180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ชุมชนเผยแพร่ความรู้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正方形/長方形 19">
            <a:extLst>
              <a:ext uri="{FF2B5EF4-FFF2-40B4-BE49-F238E27FC236}">
                <a16:creationId xmlns:a16="http://schemas.microsoft.com/office/drawing/2014/main" id="{3235D430-45BC-403C-B1CE-2DE385BAF2BB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63343C7E-5BCD-4014-81CF-DD2244F489FE}"/>
              </a:ext>
            </a:extLst>
          </p:cNvPr>
          <p:cNvSpPr/>
          <p:nvPr/>
        </p:nvSpPr>
        <p:spPr>
          <a:xfrm>
            <a:off x="1080157" y="7854818"/>
            <a:ext cx="10943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ea typeface="Calibri" panose="020F0502020204030204" pitchFamily="34" charset="0"/>
                <a:cs typeface="TH SarabunPSK" panose="020B0500040200020003" pitchFamily="34" charset="-34"/>
              </a:rPr>
              <a:t>การมีส่วนร่วมในชุมชนการเรียนรู้ทั้งในโรงเรียนและในโลกออนไลน์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018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3">
            <a:extLst>
              <a:ext uri="{FF2B5EF4-FFF2-40B4-BE49-F238E27FC236}">
                <a16:creationId xmlns:a16="http://schemas.microsoft.com/office/drawing/2014/main" id="{DAF32BE0-5924-4FF5-AAC3-4761AD8795D7}"/>
              </a:ext>
            </a:extLst>
          </p:cNvPr>
          <p:cNvSpPr/>
          <p:nvPr/>
        </p:nvSpPr>
        <p:spPr>
          <a:xfrm flipV="1">
            <a:off x="4564857" y="921033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7" name="正方形/長方形 7">
            <a:extLst>
              <a:ext uri="{FF2B5EF4-FFF2-40B4-BE49-F238E27FC236}">
                <a16:creationId xmlns:a16="http://schemas.microsoft.com/office/drawing/2014/main" id="{4FDD7BEC-FFF2-482F-A47A-BF0D496B69AD}"/>
              </a:ext>
            </a:extLst>
          </p:cNvPr>
          <p:cNvSpPr/>
          <p:nvPr/>
        </p:nvSpPr>
        <p:spPr>
          <a:xfrm flipV="1">
            <a:off x="5667851" y="921557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8" name="正方形/長方形 8">
            <a:extLst>
              <a:ext uri="{FF2B5EF4-FFF2-40B4-BE49-F238E27FC236}">
                <a16:creationId xmlns:a16="http://schemas.microsoft.com/office/drawing/2014/main" id="{09C8D55C-E9C0-476A-B8E0-8CB774EA8155}"/>
              </a:ext>
            </a:extLst>
          </p:cNvPr>
          <p:cNvSpPr/>
          <p:nvPr/>
        </p:nvSpPr>
        <p:spPr>
          <a:xfrm flipV="1">
            <a:off x="6745960" y="921556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4369646" y="154123"/>
            <a:ext cx="35349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Impact" panose="020B0806030902050204" pitchFamily="34" charset="0"/>
              </a:rPr>
              <a:t>ข้อมูลด้านการศึกษา</a:t>
            </a:r>
          </a:p>
        </p:txBody>
      </p:sp>
      <p:grpSp>
        <p:nvGrpSpPr>
          <p:cNvPr id="6" name="グループ化 116">
            <a:extLst>
              <a:ext uri="{FF2B5EF4-FFF2-40B4-BE49-F238E27FC236}">
                <a16:creationId xmlns:a16="http://schemas.microsoft.com/office/drawing/2014/main" id="{535CD15D-6FD8-4074-9E79-F88A4D6D6824}"/>
              </a:ext>
            </a:extLst>
          </p:cNvPr>
          <p:cNvGrpSpPr/>
          <p:nvPr/>
        </p:nvGrpSpPr>
        <p:grpSpPr>
          <a:xfrm>
            <a:off x="6035724" y="3139078"/>
            <a:ext cx="6003425" cy="908106"/>
            <a:chOff x="1073297" y="6784950"/>
            <a:chExt cx="6003425" cy="908106"/>
          </a:xfrm>
          <a:solidFill>
            <a:srgbClr val="FD497C">
              <a:lumMod val="20000"/>
              <a:lumOff val="80000"/>
            </a:srgbClr>
          </a:solidFill>
        </p:grpSpPr>
        <p:sp>
          <p:nvSpPr>
            <p:cNvPr id="7" name="正方形/長方形 117">
              <a:extLst>
                <a:ext uri="{FF2B5EF4-FFF2-40B4-BE49-F238E27FC236}">
                  <a16:creationId xmlns:a16="http://schemas.microsoft.com/office/drawing/2014/main" id="{83205E42-FE51-488F-A4CA-0D546FCFA257}"/>
                </a:ext>
              </a:extLst>
            </p:cNvPr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  <p:sp>
          <p:nvSpPr>
            <p:cNvPr id="8" name="円/楕円 118">
              <a:extLst>
                <a:ext uri="{FF2B5EF4-FFF2-40B4-BE49-F238E27FC236}">
                  <a16:creationId xmlns:a16="http://schemas.microsoft.com/office/drawing/2014/main" id="{114E2353-5800-4E45-9622-BFB9D36C65A6}"/>
                </a:ext>
              </a:extLst>
            </p:cNvPr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  <p:sp>
          <p:nvSpPr>
            <p:cNvPr id="9" name="円/楕円 119">
              <a:extLst>
                <a:ext uri="{FF2B5EF4-FFF2-40B4-BE49-F238E27FC236}">
                  <a16:creationId xmlns:a16="http://schemas.microsoft.com/office/drawing/2014/main" id="{6F42845D-1F87-4687-89C5-CEBA9454568E}"/>
                </a:ext>
              </a:extLst>
            </p:cNvPr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</p:grpSp>
      <p:grpSp>
        <p:nvGrpSpPr>
          <p:cNvPr id="10" name="グループ化 109">
            <a:extLst>
              <a:ext uri="{FF2B5EF4-FFF2-40B4-BE49-F238E27FC236}">
                <a16:creationId xmlns:a16="http://schemas.microsoft.com/office/drawing/2014/main" id="{0DDDCC7B-1044-40AF-8121-2FD6BDACC66C}"/>
              </a:ext>
            </a:extLst>
          </p:cNvPr>
          <p:cNvGrpSpPr/>
          <p:nvPr/>
        </p:nvGrpSpPr>
        <p:grpSpPr>
          <a:xfrm>
            <a:off x="3387886" y="5081591"/>
            <a:ext cx="6003425" cy="908106"/>
            <a:chOff x="1073297" y="6784950"/>
            <a:chExt cx="6003425" cy="908106"/>
          </a:xfrm>
          <a:solidFill>
            <a:srgbClr val="87C32F">
              <a:lumMod val="20000"/>
              <a:lumOff val="80000"/>
            </a:srgbClr>
          </a:solidFill>
        </p:grpSpPr>
        <p:sp>
          <p:nvSpPr>
            <p:cNvPr id="11" name="正方形/長方形 110">
              <a:extLst>
                <a:ext uri="{FF2B5EF4-FFF2-40B4-BE49-F238E27FC236}">
                  <a16:creationId xmlns:a16="http://schemas.microsoft.com/office/drawing/2014/main" id="{AAD3E8F8-3901-4157-8E4E-E2EA53C30733}"/>
                </a:ext>
              </a:extLst>
            </p:cNvPr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  <p:sp>
          <p:nvSpPr>
            <p:cNvPr id="12" name="円/楕円 111">
              <a:extLst>
                <a:ext uri="{FF2B5EF4-FFF2-40B4-BE49-F238E27FC236}">
                  <a16:creationId xmlns:a16="http://schemas.microsoft.com/office/drawing/2014/main" id="{95524257-BE74-430D-9EA6-81573EA810D7}"/>
                </a:ext>
              </a:extLst>
            </p:cNvPr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  <p:sp>
          <p:nvSpPr>
            <p:cNvPr id="13" name="円/楕円 112">
              <a:extLst>
                <a:ext uri="{FF2B5EF4-FFF2-40B4-BE49-F238E27FC236}">
                  <a16:creationId xmlns:a16="http://schemas.microsoft.com/office/drawing/2014/main" id="{8374B908-4638-404E-8FF6-4826D7F8D182}"/>
                </a:ext>
              </a:extLst>
            </p:cNvPr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</p:grpSp>
      <p:sp>
        <p:nvSpPr>
          <p:cNvPr id="14" name="テキスト プレースホルダー 6">
            <a:extLst>
              <a:ext uri="{FF2B5EF4-FFF2-40B4-BE49-F238E27FC236}">
                <a16:creationId xmlns:a16="http://schemas.microsoft.com/office/drawing/2014/main" id="{3E519FE2-BFB9-4B89-BDC4-3E82D38587C5}"/>
              </a:ext>
            </a:extLst>
          </p:cNvPr>
          <p:cNvSpPr txBox="1">
            <a:spLocks/>
          </p:cNvSpPr>
          <p:nvPr/>
        </p:nvSpPr>
        <p:spPr>
          <a:xfrm>
            <a:off x="3960509" y="5197631"/>
            <a:ext cx="4389120" cy="72008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800" i="0" kern="1200" baseline="0">
                <a:solidFill>
                  <a:schemeClr val="accent3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สาขา</a:t>
            </a:r>
            <a:endParaRPr kumimoji="1" lang="ja-JP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6">
            <a:extLst>
              <a:ext uri="{FF2B5EF4-FFF2-40B4-BE49-F238E27FC236}">
                <a16:creationId xmlns:a16="http://schemas.microsoft.com/office/drawing/2014/main" id="{D3DCB384-64B5-4944-AD6F-A59EA7BD0B3D}"/>
              </a:ext>
            </a:extLst>
          </p:cNvPr>
          <p:cNvSpPr txBox="1">
            <a:spLocks/>
          </p:cNvSpPr>
          <p:nvPr/>
        </p:nvSpPr>
        <p:spPr>
          <a:xfrm>
            <a:off x="9668497" y="5097041"/>
            <a:ext cx="9314814" cy="169577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เทคโนโลยีและคอมพิวเตอร์เพื่อการศึกษา</a:t>
            </a:r>
          </a:p>
          <a:p>
            <a:pPr marL="0" marR="0" lvl="0" indent="0" algn="l" defTabSz="163275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44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ja-JP" sz="44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เกียรตินิยมอันดับ </a:t>
            </a:r>
            <a:r>
              <a:rPr lang="en-US" altLang="ja-JP" sz="44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" name="グループ化 107">
            <a:extLst>
              <a:ext uri="{FF2B5EF4-FFF2-40B4-BE49-F238E27FC236}">
                <a16:creationId xmlns:a16="http://schemas.microsoft.com/office/drawing/2014/main" id="{260D6D61-A8D3-4071-96FB-BAA950355F78}"/>
              </a:ext>
            </a:extLst>
          </p:cNvPr>
          <p:cNvGrpSpPr/>
          <p:nvPr/>
        </p:nvGrpSpPr>
        <p:grpSpPr>
          <a:xfrm>
            <a:off x="763801" y="7024106"/>
            <a:ext cx="6003425" cy="908106"/>
            <a:chOff x="1073297" y="6784950"/>
            <a:chExt cx="6003425" cy="908106"/>
          </a:xfrm>
        </p:grpSpPr>
        <p:sp>
          <p:nvSpPr>
            <p:cNvPr id="17" name="正方形/長方形 98">
              <a:extLst>
                <a:ext uri="{FF2B5EF4-FFF2-40B4-BE49-F238E27FC236}">
                  <a16:creationId xmlns:a16="http://schemas.microsoft.com/office/drawing/2014/main" id="{ED20768C-4BFB-4153-BE37-AEE729DBA3D4}"/>
                </a:ext>
              </a:extLst>
            </p:cNvPr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rgbClr val="00ACE2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  <p:sp>
          <p:nvSpPr>
            <p:cNvPr id="18" name="円/楕円 101">
              <a:extLst>
                <a:ext uri="{FF2B5EF4-FFF2-40B4-BE49-F238E27FC236}">
                  <a16:creationId xmlns:a16="http://schemas.microsoft.com/office/drawing/2014/main" id="{87ED866D-67D0-4FF0-BEEB-60959F140651}"/>
                </a:ext>
              </a:extLst>
            </p:cNvPr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rgbClr val="00ACE2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  <p:sp>
          <p:nvSpPr>
            <p:cNvPr id="19" name="円/楕円 106">
              <a:extLst>
                <a:ext uri="{FF2B5EF4-FFF2-40B4-BE49-F238E27FC236}">
                  <a16:creationId xmlns:a16="http://schemas.microsoft.com/office/drawing/2014/main" id="{67222DA0-6A1D-4075-870A-CBD03744F14A}"/>
                </a:ext>
              </a:extLst>
            </p:cNvPr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rgbClr val="00ACE2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cs typeface="+mn-cs"/>
              </a:endParaRPr>
            </a:p>
          </p:txBody>
        </p:sp>
      </p:grpSp>
      <p:cxnSp>
        <p:nvCxnSpPr>
          <p:cNvPr id="20" name="直線コネクタ 96">
            <a:extLst>
              <a:ext uri="{FF2B5EF4-FFF2-40B4-BE49-F238E27FC236}">
                <a16:creationId xmlns:a16="http://schemas.microsoft.com/office/drawing/2014/main" id="{50D57E01-0482-42DB-BF1F-5FD20A6427AB}"/>
              </a:ext>
            </a:extLst>
          </p:cNvPr>
          <p:cNvCxnSpPr/>
          <p:nvPr/>
        </p:nvCxnSpPr>
        <p:spPr>
          <a:xfrm flipH="1">
            <a:off x="3174175" y="2465056"/>
            <a:ext cx="9872900" cy="7311990"/>
          </a:xfrm>
          <a:prstGeom prst="line">
            <a:avLst/>
          </a:prstGeom>
          <a:noFill/>
          <a:ln w="28575" cap="flat" cmpd="sng" algn="ctr">
            <a:solidFill>
              <a:srgbClr val="545454"/>
            </a:solidFill>
            <a:prstDash val="sysDot"/>
          </a:ln>
          <a:effectLst/>
        </p:spPr>
      </p:cxnSp>
      <p:sp>
        <p:nvSpPr>
          <p:cNvPr id="21" name="円/楕円 97">
            <a:extLst>
              <a:ext uri="{FF2B5EF4-FFF2-40B4-BE49-F238E27FC236}">
                <a16:creationId xmlns:a16="http://schemas.microsoft.com/office/drawing/2014/main" id="{F941F519-40D4-4C6B-A665-5A0F917660E6}"/>
              </a:ext>
            </a:extLst>
          </p:cNvPr>
          <p:cNvSpPr/>
          <p:nvPr/>
        </p:nvSpPr>
        <p:spPr>
          <a:xfrm>
            <a:off x="6108020" y="7273006"/>
            <a:ext cx="410308" cy="410308"/>
          </a:xfrm>
          <a:prstGeom prst="ellipse">
            <a:avLst/>
          </a:prstGeom>
          <a:solidFill>
            <a:srgbClr val="00ACE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2" name="円/楕円 100">
            <a:extLst>
              <a:ext uri="{FF2B5EF4-FFF2-40B4-BE49-F238E27FC236}">
                <a16:creationId xmlns:a16="http://schemas.microsoft.com/office/drawing/2014/main" id="{5FBBB06B-AC57-44F5-8CF2-5D6FE7B3A0A3}"/>
              </a:ext>
            </a:extLst>
          </p:cNvPr>
          <p:cNvSpPr/>
          <p:nvPr/>
        </p:nvSpPr>
        <p:spPr>
          <a:xfrm>
            <a:off x="11381060" y="3387977"/>
            <a:ext cx="410308" cy="410308"/>
          </a:xfrm>
          <a:prstGeom prst="ellipse">
            <a:avLst/>
          </a:prstGeom>
          <a:solidFill>
            <a:srgbClr val="FD497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3" name="テキスト プレースホルダー 6">
            <a:extLst>
              <a:ext uri="{FF2B5EF4-FFF2-40B4-BE49-F238E27FC236}">
                <a16:creationId xmlns:a16="http://schemas.microsoft.com/office/drawing/2014/main" id="{E67EAEC4-E000-4A9B-B103-84C1075BB6F5}"/>
              </a:ext>
            </a:extLst>
          </p:cNvPr>
          <p:cNvSpPr txBox="1">
            <a:spLocks/>
          </p:cNvSpPr>
          <p:nvPr/>
        </p:nvSpPr>
        <p:spPr>
          <a:xfrm>
            <a:off x="1336424" y="7140146"/>
            <a:ext cx="4389120" cy="72008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800" i="0" kern="1200" baseline="0">
                <a:solidFill>
                  <a:schemeClr val="accent1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สำเร็จการศึกษา</a:t>
            </a:r>
            <a:endParaRPr kumimoji="1" lang="ja-JP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テキスト プレースホルダー 6">
            <a:extLst>
              <a:ext uri="{FF2B5EF4-FFF2-40B4-BE49-F238E27FC236}">
                <a16:creationId xmlns:a16="http://schemas.microsoft.com/office/drawing/2014/main" id="{7D8DD8ED-B1C0-4871-BC9E-B37D5CCAF5C5}"/>
              </a:ext>
            </a:extLst>
          </p:cNvPr>
          <p:cNvSpPr txBox="1">
            <a:spLocks/>
          </p:cNvSpPr>
          <p:nvPr/>
        </p:nvSpPr>
        <p:spPr>
          <a:xfrm>
            <a:off x="7128250" y="6975678"/>
            <a:ext cx="7595876" cy="275483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มหาวิทยาลัยราชภัฏบุรีรัมย์</a:t>
            </a:r>
            <a:br>
              <a:rPr kumimoji="1" lang="th-TH" altLang="ja-JP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kumimoji="1" lang="th-TH" altLang="ja-JP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คณะครุศาสตร์</a:t>
            </a:r>
            <a:r>
              <a:rPr kumimoji="1" lang="th-TH" altLang="ja-JP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kumimoji="1" lang="en-US" altLang="ja-JP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kumimoji="1" lang="th-TH" altLang="ja-JP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ปี)</a:t>
            </a:r>
            <a:endParaRPr kumimoji="1" lang="th-TH" altLang="ja-JP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円/楕円 99">
            <a:extLst>
              <a:ext uri="{FF2B5EF4-FFF2-40B4-BE49-F238E27FC236}">
                <a16:creationId xmlns:a16="http://schemas.microsoft.com/office/drawing/2014/main" id="{2F96846C-AB4F-41F1-AB92-CCDD555CA744}"/>
              </a:ext>
            </a:extLst>
          </p:cNvPr>
          <p:cNvSpPr/>
          <p:nvPr/>
        </p:nvSpPr>
        <p:spPr>
          <a:xfrm>
            <a:off x="8744540" y="5330491"/>
            <a:ext cx="410308" cy="410308"/>
          </a:xfrm>
          <a:prstGeom prst="ellipse">
            <a:avLst/>
          </a:prstGeom>
          <a:solidFill>
            <a:srgbClr val="87C3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0" name="テキスト プレースホルダー 6">
            <a:extLst>
              <a:ext uri="{FF2B5EF4-FFF2-40B4-BE49-F238E27FC236}">
                <a16:creationId xmlns:a16="http://schemas.microsoft.com/office/drawing/2014/main" id="{8D568C5F-BC0C-485C-8FD7-67A4614E1751}"/>
              </a:ext>
            </a:extLst>
          </p:cNvPr>
          <p:cNvSpPr txBox="1">
            <a:spLocks/>
          </p:cNvSpPr>
          <p:nvPr/>
        </p:nvSpPr>
        <p:spPr>
          <a:xfrm>
            <a:off x="6608347" y="3255118"/>
            <a:ext cx="4389120" cy="720080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>
            <a:lvl1pPr marL="0" indent="0" algn="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800" i="0" kern="1200" baseline="0">
                <a:solidFill>
                  <a:schemeClr val="accent2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วันที่สำเร็จการศึกษา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テキスト プレースホルダー 6">
            <a:extLst>
              <a:ext uri="{FF2B5EF4-FFF2-40B4-BE49-F238E27FC236}">
                <a16:creationId xmlns:a16="http://schemas.microsoft.com/office/drawing/2014/main" id="{B1F7374C-AB59-4508-BA0A-4ADF04C4FF1B}"/>
              </a:ext>
            </a:extLst>
          </p:cNvPr>
          <p:cNvSpPr txBox="1">
            <a:spLocks/>
          </p:cNvSpPr>
          <p:nvPr/>
        </p:nvSpPr>
        <p:spPr>
          <a:xfrm>
            <a:off x="12289165" y="3141666"/>
            <a:ext cx="4959523" cy="1695774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 </a:t>
            </a:r>
            <a:r>
              <a:rPr lang="th-TH" altLang="ja-JP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กุมภาพันธ์ </a:t>
            </a:r>
            <a:r>
              <a:rPr lang="en-US" altLang="ja-JP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23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8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3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470470" y="131344"/>
            <a:ext cx="8774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การทำงานเป็นทีม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9" name="図プレースホルダー 5">
            <a:extLst>
              <a:ext uri="{FF2B5EF4-FFF2-40B4-BE49-F238E27FC236}">
                <a16:creationId xmlns:a16="http://schemas.microsoft.com/office/drawing/2014/main" id="{B2055C0C-88A2-4AA9-A699-BF8B527CCD74}"/>
              </a:ext>
            </a:extLst>
          </p:cNvPr>
          <p:cNvSpPr txBox="1">
            <a:spLocks/>
          </p:cNvSpPr>
          <p:nvPr/>
        </p:nvSpPr>
        <p:spPr>
          <a:xfrm>
            <a:off x="228602" y="2352775"/>
            <a:ext cx="4259858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0" name="図プレースホルダー 5">
            <a:extLst>
              <a:ext uri="{FF2B5EF4-FFF2-40B4-BE49-F238E27FC236}">
                <a16:creationId xmlns:a16="http://schemas.microsoft.com/office/drawing/2014/main" id="{01979304-4C67-4C4B-A015-1AB454FC81E7}"/>
              </a:ext>
            </a:extLst>
          </p:cNvPr>
          <p:cNvSpPr txBox="1">
            <a:spLocks/>
          </p:cNvSpPr>
          <p:nvPr/>
        </p:nvSpPr>
        <p:spPr>
          <a:xfrm>
            <a:off x="4770616" y="2368873"/>
            <a:ext cx="4259858" cy="4930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1" name="図プレースホルダー 5">
            <a:extLst>
              <a:ext uri="{FF2B5EF4-FFF2-40B4-BE49-F238E27FC236}">
                <a16:creationId xmlns:a16="http://schemas.microsoft.com/office/drawing/2014/main" id="{861F9882-0324-4DC5-846B-3BAF92CEC02F}"/>
              </a:ext>
            </a:extLst>
          </p:cNvPr>
          <p:cNvSpPr txBox="1">
            <a:spLocks/>
          </p:cNvSpPr>
          <p:nvPr/>
        </p:nvSpPr>
        <p:spPr>
          <a:xfrm>
            <a:off x="9284715" y="2331993"/>
            <a:ext cx="4260224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2" name="図プレースホルダー 5">
            <a:extLst>
              <a:ext uri="{FF2B5EF4-FFF2-40B4-BE49-F238E27FC236}">
                <a16:creationId xmlns:a16="http://schemas.microsoft.com/office/drawing/2014/main" id="{ACE1741C-569B-4608-BB82-6C3A2FC1A5DC}"/>
              </a:ext>
            </a:extLst>
          </p:cNvPr>
          <p:cNvSpPr txBox="1">
            <a:spLocks/>
          </p:cNvSpPr>
          <p:nvPr/>
        </p:nvSpPr>
        <p:spPr>
          <a:xfrm>
            <a:off x="13799180" y="2331993"/>
            <a:ext cx="4260224" cy="4967109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3" name="テキスト プレースホルダー 13">
            <a:extLst>
              <a:ext uri="{FF2B5EF4-FFF2-40B4-BE49-F238E27FC236}">
                <a16:creationId xmlns:a16="http://schemas.microsoft.com/office/drawing/2014/main" id="{C1EC21EB-D36A-4B6D-ABC7-00BEA051EBED}"/>
              </a:ext>
            </a:extLst>
          </p:cNvPr>
          <p:cNvSpPr txBox="1">
            <a:spLocks/>
          </p:cNvSpPr>
          <p:nvPr/>
        </p:nvSpPr>
        <p:spPr>
          <a:xfrm>
            <a:off x="229271" y="6528942"/>
            <a:ext cx="42594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ประชุมครูและบุคลากรโรงเรียน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テキスト プレースホルダー 13">
            <a:extLst>
              <a:ext uri="{FF2B5EF4-FFF2-40B4-BE49-F238E27FC236}">
                <a16:creationId xmlns:a16="http://schemas.microsoft.com/office/drawing/2014/main" id="{A02E1897-D487-41BD-8344-7BA6E005BE73}"/>
              </a:ext>
            </a:extLst>
          </p:cNvPr>
          <p:cNvSpPr txBox="1">
            <a:spLocks/>
          </p:cNvSpPr>
          <p:nvPr/>
        </p:nvSpPr>
        <p:spPr>
          <a:xfrm>
            <a:off x="4771118" y="6545040"/>
            <a:ext cx="4259492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ประชุมกลุ่มสาระการเรียนรู้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テキスト プレースホルダー 13">
            <a:extLst>
              <a:ext uri="{FF2B5EF4-FFF2-40B4-BE49-F238E27FC236}">
                <a16:creationId xmlns:a16="http://schemas.microsoft.com/office/drawing/2014/main" id="{19D72828-0189-4001-845C-5076B16EC4AA}"/>
              </a:ext>
            </a:extLst>
          </p:cNvPr>
          <p:cNvSpPr txBox="1">
            <a:spLocks/>
          </p:cNvSpPr>
          <p:nvPr/>
        </p:nvSpPr>
        <p:spPr>
          <a:xfrm>
            <a:off x="13799348" y="6528941"/>
            <a:ext cx="4259858" cy="759703"/>
          </a:xfrm>
          <a:prstGeom prst="rect">
            <a:avLst/>
          </a:prstGeom>
          <a:solidFill>
            <a:srgbClr val="B143DD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ประชุมระดับชั้นมัธยมศึกษาปีที่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テキスト プレースホルダー 13">
            <a:extLst>
              <a:ext uri="{FF2B5EF4-FFF2-40B4-BE49-F238E27FC236}">
                <a16:creationId xmlns:a16="http://schemas.microsoft.com/office/drawing/2014/main" id="{C5E7658E-E6B0-4981-8A46-5FA22AD0595C}"/>
              </a:ext>
            </a:extLst>
          </p:cNvPr>
          <p:cNvSpPr txBox="1">
            <a:spLocks/>
          </p:cNvSpPr>
          <p:nvPr/>
        </p:nvSpPr>
        <p:spPr>
          <a:xfrm>
            <a:off x="9284863" y="6508160"/>
            <a:ext cx="4259858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ประชุมกลุ่มงานคอมพิวเตอร์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テキスト プレースホルダー 6">
            <a:extLst>
              <a:ext uri="{FF2B5EF4-FFF2-40B4-BE49-F238E27FC236}">
                <a16:creationId xmlns:a16="http://schemas.microsoft.com/office/drawing/2014/main" id="{4AA91F14-510D-44BD-90C2-7039900E1C10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การทำงานเป็นทีมเป็นความร่วมมือ ร่วมใจของบุคคล เพื่อที่จะบรรลุเป้าหมายร่วมกัน 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正方形/長方形 19">
            <a:extLst>
              <a:ext uri="{FF2B5EF4-FFF2-40B4-BE49-F238E27FC236}">
                <a16:creationId xmlns:a16="http://schemas.microsoft.com/office/drawing/2014/main" id="{EF0B1C26-FAE6-4066-986F-D1EC36A0C674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470470" y="131344"/>
            <a:ext cx="8774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การทำงานเป็นทีม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4DA26969-5C36-4815-A521-C2837D9AE0D6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E223E12B-50A4-459F-9F89-91AFC50B79DE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4E3D362E-1F68-408D-B3FA-82AAF673C7D6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423DDFD0-92EF-4E6A-9575-2CF4B81C7070}"/>
              </a:ext>
            </a:extLst>
          </p:cNvPr>
          <p:cNvSpPr txBox="1">
            <a:spLocks/>
          </p:cNvSpPr>
          <p:nvPr/>
        </p:nvSpPr>
        <p:spPr>
          <a:xfrm>
            <a:off x="468169" y="6545040"/>
            <a:ext cx="5304201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นิเทศน์การสอน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62A10C8B-B0F2-4B2B-8275-66A23262DAD6}"/>
              </a:ext>
            </a:extLst>
          </p:cNvPr>
          <p:cNvSpPr txBox="1">
            <a:spLocks/>
          </p:cNvSpPr>
          <p:nvPr/>
        </p:nvSpPr>
        <p:spPr>
          <a:xfrm>
            <a:off x="6246344" y="6545040"/>
            <a:ext cx="530374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อบรมเพื่อหาความรู้ใหม่ ๆ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A0BF44F0-5698-4746-A9DE-FD71DEDDD816}"/>
              </a:ext>
            </a:extLst>
          </p:cNvPr>
          <p:cNvSpPr txBox="1">
            <a:spLocks/>
          </p:cNvSpPr>
          <p:nvPr/>
        </p:nvSpPr>
        <p:spPr>
          <a:xfrm>
            <a:off x="11940538" y="6545040"/>
            <a:ext cx="5961180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ติวข้อสอบให้ครูใน</a:t>
            </a:r>
            <a:r>
              <a:rPr kumimoji="1" lang="th-TH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หว</a:t>
            </a: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มด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6">
            <a:extLst>
              <a:ext uri="{FF2B5EF4-FFF2-40B4-BE49-F238E27FC236}">
                <a16:creationId xmlns:a16="http://schemas.microsoft.com/office/drawing/2014/main" id="{8B4CF88F-A649-4A05-9C2B-47E131FD72DE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altLang="ja-JP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แลกเปลี่ยนความรู้และร่วมกันพัฒนาสื่อ  การเรียนรู้  ตลอดจนสร้างเครือข่ายทางวิชาการ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正方形/長方形 19">
            <a:extLst>
              <a:ext uri="{FF2B5EF4-FFF2-40B4-BE49-F238E27FC236}">
                <a16:creationId xmlns:a16="http://schemas.microsoft.com/office/drawing/2014/main" id="{6E3A9A09-027D-49F0-9EA1-20A28237F51A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00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505104" y="112294"/>
            <a:ext cx="91694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งานกิจกรรมตามภารกิจบริหารงานของสถานศึกษา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2" name="図プレースホルダー 5">
            <a:extLst>
              <a:ext uri="{FF2B5EF4-FFF2-40B4-BE49-F238E27FC236}">
                <a16:creationId xmlns:a16="http://schemas.microsoft.com/office/drawing/2014/main" id="{87CCA570-B2B8-4198-AA21-FDF2CB41A6AC}"/>
              </a:ext>
            </a:extLst>
          </p:cNvPr>
          <p:cNvSpPr txBox="1">
            <a:spLocks/>
          </p:cNvSpPr>
          <p:nvPr/>
        </p:nvSpPr>
        <p:spPr>
          <a:xfrm>
            <a:off x="259681" y="2368873"/>
            <a:ext cx="3456285" cy="493022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13" name="図プレースホルダー 5">
            <a:extLst>
              <a:ext uri="{FF2B5EF4-FFF2-40B4-BE49-F238E27FC236}">
                <a16:creationId xmlns:a16="http://schemas.microsoft.com/office/drawing/2014/main" id="{8FE676D3-919F-4C6B-8412-839C99C1C45A}"/>
              </a:ext>
            </a:extLst>
          </p:cNvPr>
          <p:cNvSpPr txBox="1">
            <a:spLocks/>
          </p:cNvSpPr>
          <p:nvPr/>
        </p:nvSpPr>
        <p:spPr>
          <a:xfrm>
            <a:off x="3830737" y="2368873"/>
            <a:ext cx="3456285" cy="493022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14" name="図プレースホルダー 5">
            <a:extLst>
              <a:ext uri="{FF2B5EF4-FFF2-40B4-BE49-F238E27FC236}">
                <a16:creationId xmlns:a16="http://schemas.microsoft.com/office/drawing/2014/main" id="{D55732C0-3238-4F55-A89A-5C65FDC22FFB}"/>
              </a:ext>
            </a:extLst>
          </p:cNvPr>
          <p:cNvSpPr txBox="1">
            <a:spLocks/>
          </p:cNvSpPr>
          <p:nvPr/>
        </p:nvSpPr>
        <p:spPr>
          <a:xfrm>
            <a:off x="7401812" y="2368873"/>
            <a:ext cx="3456285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15" name="図プレースホルダー 5">
            <a:extLst>
              <a:ext uri="{FF2B5EF4-FFF2-40B4-BE49-F238E27FC236}">
                <a16:creationId xmlns:a16="http://schemas.microsoft.com/office/drawing/2014/main" id="{2F2B1D35-E4D4-4561-810E-701142FF1775}"/>
              </a:ext>
            </a:extLst>
          </p:cNvPr>
          <p:cNvSpPr txBox="1">
            <a:spLocks/>
          </p:cNvSpPr>
          <p:nvPr/>
        </p:nvSpPr>
        <p:spPr>
          <a:xfrm>
            <a:off x="10972849" y="2368873"/>
            <a:ext cx="3456285" cy="493022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16" name="図プレースホルダー 5">
            <a:extLst>
              <a:ext uri="{FF2B5EF4-FFF2-40B4-BE49-F238E27FC236}">
                <a16:creationId xmlns:a16="http://schemas.microsoft.com/office/drawing/2014/main" id="{400A961D-115F-4C10-BF1E-B4CB071CA561}"/>
              </a:ext>
            </a:extLst>
          </p:cNvPr>
          <p:cNvSpPr txBox="1">
            <a:spLocks/>
          </p:cNvSpPr>
          <p:nvPr/>
        </p:nvSpPr>
        <p:spPr>
          <a:xfrm>
            <a:off x="14543905" y="2368873"/>
            <a:ext cx="3456285" cy="4930229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23" name="テキスト プレースホルダー 13">
            <a:extLst>
              <a:ext uri="{FF2B5EF4-FFF2-40B4-BE49-F238E27FC236}">
                <a16:creationId xmlns:a16="http://schemas.microsoft.com/office/drawing/2014/main" id="{2EBE9E16-AA81-4F7D-929A-2222509AE4A8}"/>
              </a:ext>
            </a:extLst>
          </p:cNvPr>
          <p:cNvSpPr txBox="1">
            <a:spLocks/>
          </p:cNvSpPr>
          <p:nvPr/>
        </p:nvSpPr>
        <p:spPr>
          <a:xfrm>
            <a:off x="260350" y="6545040"/>
            <a:ext cx="3455988" cy="75406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anchor="ctr"/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ja-JP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เว็บไซต์โรงเรียน</a:t>
            </a:r>
            <a:endParaRPr lang="ja-JP" alt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テキスト プレースホルダー 13">
            <a:extLst>
              <a:ext uri="{FF2B5EF4-FFF2-40B4-BE49-F238E27FC236}">
                <a16:creationId xmlns:a16="http://schemas.microsoft.com/office/drawing/2014/main" id="{CE10C5B5-478E-4E71-B88C-9C5892DF7493}"/>
              </a:ext>
            </a:extLst>
          </p:cNvPr>
          <p:cNvSpPr txBox="1">
            <a:spLocks/>
          </p:cNvSpPr>
          <p:nvPr/>
        </p:nvSpPr>
        <p:spPr>
          <a:xfrm>
            <a:off x="3831239" y="6545040"/>
            <a:ext cx="3455988" cy="754062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anchor="ctr"/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ja-JP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เว็บไซต์ห้องสมุด</a:t>
            </a:r>
            <a:endParaRPr lang="ja-JP" alt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テキスト プレースホルダー 13">
            <a:extLst>
              <a:ext uri="{FF2B5EF4-FFF2-40B4-BE49-F238E27FC236}">
                <a16:creationId xmlns:a16="http://schemas.microsoft.com/office/drawing/2014/main" id="{7E50E72B-830E-4D0E-BC65-6D2BEE400E64}"/>
              </a:ext>
            </a:extLst>
          </p:cNvPr>
          <p:cNvSpPr txBox="1">
            <a:spLocks/>
          </p:cNvSpPr>
          <p:nvPr/>
        </p:nvSpPr>
        <p:spPr>
          <a:xfrm>
            <a:off x="14543905" y="6545040"/>
            <a:ext cx="3455988" cy="754062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anchor="ctr"/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ja-JP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จัดการบัญชีอีเมล์</a:t>
            </a:r>
            <a:endParaRPr lang="ja-JP" alt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テキスト プレースホルダー 13">
            <a:extLst>
              <a:ext uri="{FF2B5EF4-FFF2-40B4-BE49-F238E27FC236}">
                <a16:creationId xmlns:a16="http://schemas.microsoft.com/office/drawing/2014/main" id="{11CBBC9A-34AC-4361-954D-2E0689FB16EE}"/>
              </a:ext>
            </a:extLst>
          </p:cNvPr>
          <p:cNvSpPr txBox="1">
            <a:spLocks/>
          </p:cNvSpPr>
          <p:nvPr/>
        </p:nvSpPr>
        <p:spPr>
          <a:xfrm>
            <a:off x="10973017" y="6545040"/>
            <a:ext cx="3455988" cy="754062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anchor="ctr"/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ja-JP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ผลิตสื่อต่าง ๆ</a:t>
            </a:r>
            <a:endParaRPr lang="ja-JP" alt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テキスト プレースホルダー 13">
            <a:extLst>
              <a:ext uri="{FF2B5EF4-FFF2-40B4-BE49-F238E27FC236}">
                <a16:creationId xmlns:a16="http://schemas.microsoft.com/office/drawing/2014/main" id="{BDACAFEA-59AC-4E57-98DA-0F9B57C105E7}"/>
              </a:ext>
            </a:extLst>
          </p:cNvPr>
          <p:cNvSpPr txBox="1">
            <a:spLocks/>
          </p:cNvSpPr>
          <p:nvPr/>
        </p:nvSpPr>
        <p:spPr>
          <a:xfrm>
            <a:off x="7401960" y="6545040"/>
            <a:ext cx="3455988" cy="754062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anchor="ctr"/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ja-JP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ออกแบบแล้วปริ้นบัตร</a:t>
            </a:r>
            <a:endParaRPr lang="ja-JP" alt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テキスト プレースホルダー 6">
            <a:extLst>
              <a:ext uri="{FF2B5EF4-FFF2-40B4-BE49-F238E27FC236}">
                <a16:creationId xmlns:a16="http://schemas.microsoft.com/office/drawing/2014/main" id="{FC632544-D789-45F3-95CC-B0CDA5BA2AFD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ja-JP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มีความกระตือรือร้นในการทำงานที่ได้รับมอบหมายเพื่อให้งานสำเร็จลุล่วงไปได้ด้วยดี</a:t>
            </a:r>
            <a:endParaRPr lang="ja-JP" alt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正方形/長方形 19">
            <a:extLst>
              <a:ext uri="{FF2B5EF4-FFF2-40B4-BE49-F238E27FC236}">
                <a16:creationId xmlns:a16="http://schemas.microsoft.com/office/drawing/2014/main" id="{0EF8F030-EFC2-4F9F-B9D8-07E4DAF1DFB9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1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45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2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470470" y="131344"/>
            <a:ext cx="8774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การทำงานเป็นทีม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4DA26969-5C36-4815-A521-C2837D9AE0D6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E223E12B-50A4-459F-9F89-91AFC50B79DE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4E3D362E-1F68-408D-B3FA-82AAF673C7D6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423DDFD0-92EF-4E6A-9575-2CF4B81C7070}"/>
              </a:ext>
            </a:extLst>
          </p:cNvPr>
          <p:cNvSpPr txBox="1">
            <a:spLocks/>
          </p:cNvSpPr>
          <p:nvPr/>
        </p:nvSpPr>
        <p:spPr>
          <a:xfrm>
            <a:off x="468169" y="6545040"/>
            <a:ext cx="5304201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"/>
                <a:cs typeface="+mn-cs"/>
              </a:rPr>
              <a:t>ออกแบบไวนิล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62A10C8B-B0F2-4B2B-8275-66A23262DAD6}"/>
              </a:ext>
            </a:extLst>
          </p:cNvPr>
          <p:cNvSpPr txBox="1">
            <a:spLocks/>
          </p:cNvSpPr>
          <p:nvPr/>
        </p:nvSpPr>
        <p:spPr>
          <a:xfrm>
            <a:off x="6246344" y="6545040"/>
            <a:ext cx="530374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dirty="0">
                <a:solidFill>
                  <a:sysClr val="window" lastClr="FFFFFF"/>
                </a:solidFill>
                <a:latin typeface="Open Sans"/>
              </a:rPr>
              <a:t>ผลิตสื่อวีดิโอ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A0BF44F0-5698-4746-A9DE-FD71DEDDD816}"/>
              </a:ext>
            </a:extLst>
          </p:cNvPr>
          <p:cNvSpPr txBox="1">
            <a:spLocks/>
          </p:cNvSpPr>
          <p:nvPr/>
        </p:nvSpPr>
        <p:spPr>
          <a:xfrm>
            <a:off x="11940538" y="6545040"/>
            <a:ext cx="5961180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dirty="0">
                <a:solidFill>
                  <a:sysClr val="window" lastClr="FFFFFF"/>
                </a:solidFill>
                <a:latin typeface="Open Sans"/>
              </a:rPr>
              <a:t>ผลิตสื่อส่งให้ฝ่ายโสต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8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505104" y="112294"/>
            <a:ext cx="91694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งานกิจกรรมตามภารกิจบริหารงานของสถานศึกษา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56A2879-6440-4DAD-9F12-5147C8EB9F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57" y="2088572"/>
            <a:ext cx="4319396" cy="610985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5CB6F8C-92B5-48BC-9E35-9F2BF4907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06" y="4941893"/>
            <a:ext cx="4878094" cy="325653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F3F4F0C-AE43-483A-B440-AF93333EF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06" y="1922317"/>
            <a:ext cx="4878094" cy="2747948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D8D77D3-E52C-4126-9C7C-9DB3F0CEC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52" y="4929533"/>
            <a:ext cx="4623903" cy="3268894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5FF6F584-479F-4C70-BE1D-735D2DDE21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53" y="1922316"/>
            <a:ext cx="4623903" cy="27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6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505104" y="112294"/>
            <a:ext cx="91694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งานกิจกรรมตามภารกิจบริหารงานของสถานศึกษา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1EC82FC-A94A-4192-A055-31AB5FD88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84" y="5646320"/>
            <a:ext cx="2743200" cy="27432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9AFD737-F1EF-4843-B062-B8A996664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53" y="5646321"/>
            <a:ext cx="2743200" cy="27432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6B29867-FA6C-4A3E-8741-007B063B8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84" y="2134853"/>
            <a:ext cx="2743200" cy="274320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9849025-3867-4AE8-9FC2-7FA7E8C013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53" y="2099853"/>
            <a:ext cx="2743200" cy="274320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B7A7C7D9-EA20-4CA6-ABCC-D2122EF0CC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665" y="5646320"/>
            <a:ext cx="2743200" cy="274320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B29770AB-65F4-43BC-A5C7-CA2FDCE579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665" y="2284098"/>
            <a:ext cx="2743200" cy="274320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426C7ECC-D824-48AF-B0A8-DA394AA839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53" y="5646321"/>
            <a:ext cx="2743200" cy="2743200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5679563D-EB1A-4E55-A66E-9DFA8316E5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700" y="2284098"/>
            <a:ext cx="2743200" cy="2743200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A36CFBBF-2CF0-40FC-84B2-03212037EC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700" y="5496794"/>
            <a:ext cx="2743200" cy="2743200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6775298D-9A6E-44E8-961F-32FE618E6E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40" y="2190182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6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229998" y="112294"/>
            <a:ext cx="5726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การใช้ภาษาและเทคโนโลยี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E7DE5B52-BC3C-412F-8A0E-FD97CA3DE16A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D02DA832-3E64-4DC6-BA63-FB274DA44876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F5EF85B3-C39F-4C78-8E8F-BEB6F4C544E7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2" name="テキスト プレースホルダー 13">
            <a:extLst>
              <a:ext uri="{FF2B5EF4-FFF2-40B4-BE49-F238E27FC236}">
                <a16:creationId xmlns:a16="http://schemas.microsoft.com/office/drawing/2014/main" id="{7ABA9626-8D73-45A2-A8EE-5FCD4632CCD8}"/>
              </a:ext>
            </a:extLst>
          </p:cNvPr>
          <p:cNvSpPr txBox="1">
            <a:spLocks/>
          </p:cNvSpPr>
          <p:nvPr/>
        </p:nvSpPr>
        <p:spPr>
          <a:xfrm>
            <a:off x="468169" y="6545040"/>
            <a:ext cx="5304201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"/>
                <a:cs typeface="+mn-cs"/>
              </a:rPr>
              <a:t>Powerpoint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3" name="テキスト プレースホルダー 13">
            <a:extLst>
              <a:ext uri="{FF2B5EF4-FFF2-40B4-BE49-F238E27FC236}">
                <a16:creationId xmlns:a16="http://schemas.microsoft.com/office/drawing/2014/main" id="{316946BC-4DC5-4110-A23A-D6A89E2AB21A}"/>
              </a:ext>
            </a:extLst>
          </p:cNvPr>
          <p:cNvSpPr txBox="1">
            <a:spLocks/>
          </p:cNvSpPr>
          <p:nvPr/>
        </p:nvSpPr>
        <p:spPr>
          <a:xfrm>
            <a:off x="6246344" y="6545040"/>
            <a:ext cx="5303745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"/>
                <a:cs typeface="+mn-cs"/>
              </a:rPr>
              <a:t>Python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68E23F10-97E8-482E-B340-CD5422142090}"/>
              </a:ext>
            </a:extLst>
          </p:cNvPr>
          <p:cNvSpPr txBox="1">
            <a:spLocks/>
          </p:cNvSpPr>
          <p:nvPr/>
        </p:nvSpPr>
        <p:spPr>
          <a:xfrm>
            <a:off x="11940538" y="6545040"/>
            <a:ext cx="5961180" cy="754062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Open Sans"/>
                <a:cs typeface="+mn-cs"/>
              </a:rPr>
              <a:t>3D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5" name="テキスト プレースホルダー 6">
            <a:extLst>
              <a:ext uri="{FF2B5EF4-FFF2-40B4-BE49-F238E27FC236}">
                <a16:creationId xmlns:a16="http://schemas.microsoft.com/office/drawing/2014/main" id="{CD034388-5A75-477B-8D37-7ABB872B9013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สำคัญเกี่ยวกับเทคโนโลยีและนำเทคโนโลยีมาใช้ในการจัดการเรียนการสอนเพื่อช่วยให้การเรียนการสอน</a:t>
            </a:r>
            <a:b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ช่วยให้การเรียนการสอนเป็นไปอย่างมีประสิทธิภาพ 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正方形/長方形 19">
            <a:extLst>
              <a:ext uri="{FF2B5EF4-FFF2-40B4-BE49-F238E27FC236}">
                <a16:creationId xmlns:a16="http://schemas.microsoft.com/office/drawing/2014/main" id="{D6A3A905-F31C-44ED-9758-9AA07E27AB6A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229998" y="112294"/>
            <a:ext cx="5726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การใช้ภาษาและเทคโนโลยี</a:t>
            </a:r>
            <a:endParaRPr lang="en-US" sz="6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17" name="図プレースホルダー 5">
            <a:extLst>
              <a:ext uri="{FF2B5EF4-FFF2-40B4-BE49-F238E27FC236}">
                <a16:creationId xmlns:a16="http://schemas.microsoft.com/office/drawing/2014/main" id="{336C5EC5-E4E9-405B-A29F-D880517D7382}"/>
              </a:ext>
            </a:extLst>
          </p:cNvPr>
          <p:cNvSpPr txBox="1">
            <a:spLocks/>
          </p:cNvSpPr>
          <p:nvPr/>
        </p:nvSpPr>
        <p:spPr>
          <a:xfrm>
            <a:off x="1156251" y="2368873"/>
            <a:ext cx="8011481" cy="493022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8" name="図プレースホルダー 5">
            <a:extLst>
              <a:ext uri="{FF2B5EF4-FFF2-40B4-BE49-F238E27FC236}">
                <a16:creationId xmlns:a16="http://schemas.microsoft.com/office/drawing/2014/main" id="{91567177-2AB3-4095-9538-BAA5CA6C9A60}"/>
              </a:ext>
            </a:extLst>
          </p:cNvPr>
          <p:cNvSpPr txBox="1">
            <a:spLocks/>
          </p:cNvSpPr>
          <p:nvPr/>
        </p:nvSpPr>
        <p:spPr>
          <a:xfrm>
            <a:off x="9309462" y="2368873"/>
            <a:ext cx="8011480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9" name="テキスト プレースホルダー 13">
            <a:extLst>
              <a:ext uri="{FF2B5EF4-FFF2-40B4-BE49-F238E27FC236}">
                <a16:creationId xmlns:a16="http://schemas.microsoft.com/office/drawing/2014/main" id="{AEF5533A-4933-492F-B929-8DCD309B25B7}"/>
              </a:ext>
            </a:extLst>
          </p:cNvPr>
          <p:cNvSpPr txBox="1">
            <a:spLocks/>
          </p:cNvSpPr>
          <p:nvPr/>
        </p:nvSpPr>
        <p:spPr>
          <a:xfrm>
            <a:off x="1156919" y="6545040"/>
            <a:ext cx="8010792" cy="754062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ใช้บริการของ </a:t>
            </a:r>
            <a:r>
              <a:rPr lang="en-US" altLang="ja-JP" sz="3200" b="1" noProof="0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Google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テキスト プレースホルダー 13">
            <a:extLst>
              <a:ext uri="{FF2B5EF4-FFF2-40B4-BE49-F238E27FC236}">
                <a16:creationId xmlns:a16="http://schemas.microsoft.com/office/drawing/2014/main" id="{E8D4EB79-E2A8-4851-B443-6D1ADFA88234}"/>
              </a:ext>
            </a:extLst>
          </p:cNvPr>
          <p:cNvSpPr txBox="1">
            <a:spLocks/>
          </p:cNvSpPr>
          <p:nvPr/>
        </p:nvSpPr>
        <p:spPr>
          <a:xfrm>
            <a:off x="9309977" y="6545040"/>
            <a:ext cx="8010790" cy="754062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ห้องเรียนกลับด้าน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正方形/長方形 19">
            <a:extLst>
              <a:ext uri="{FF2B5EF4-FFF2-40B4-BE49-F238E27FC236}">
                <a16:creationId xmlns:a16="http://schemas.microsoft.com/office/drawing/2014/main" id="{24F6D090-5FEF-4667-B50D-19D24A1A5E49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8" grpId="0" animBg="1"/>
      <p:bldP spid="1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>
            <a:extLst>
              <a:ext uri="{FF2B5EF4-FFF2-40B4-BE49-F238E27FC236}">
                <a16:creationId xmlns:a16="http://schemas.microsoft.com/office/drawing/2014/main" id="{5390E19E-FB7C-40C6-9351-CEE34C584324}"/>
              </a:ext>
            </a:extLst>
          </p:cNvPr>
          <p:cNvSpPr txBox="1">
            <a:spLocks/>
          </p:cNvSpPr>
          <p:nvPr/>
        </p:nvSpPr>
        <p:spPr>
          <a:xfrm>
            <a:off x="1371481" y="3972858"/>
            <a:ext cx="15543451" cy="115397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1632753" rtl="0" eaLnBrk="1" latinLnBrk="0" hangingPunct="1">
              <a:spcBef>
                <a:spcPct val="0"/>
              </a:spcBef>
              <a:buNone/>
              <a:defRPr kumimoji="1" sz="9600" kern="1200" baseline="0">
                <a:solidFill>
                  <a:schemeClr val="accent1"/>
                </a:solidFill>
                <a:latin typeface="Route 159 UltraLight" pitchFamily="50" charset="0"/>
                <a:ea typeface="+mj-ea"/>
                <a:cs typeface="+mj-cs"/>
              </a:defRPr>
            </a:lvl1pPr>
          </a:lstStyle>
          <a:p>
            <a:pPr defTabSz="914400"/>
            <a:r>
              <a:rPr kumimoji="0" lang="th-TH" altLang="zh-CN" sz="6600" b="1" dirty="0">
                <a:solidFill>
                  <a:prstClr val="black"/>
                </a:solidFill>
                <a:latin typeface="TH SarabunPSK" panose="020B0500040200020003" pitchFamily="34" charset="-34"/>
                <a:ea typeface="等线" panose="02010600030101010101" pitchFamily="2" charset="-122"/>
                <a:cs typeface="TH SarabunPSK" panose="020B0500040200020003" pitchFamily="34" charset="-34"/>
                <a:sym typeface="Impact" panose="020B0806030902050204" pitchFamily="34" charset="0"/>
              </a:rPr>
              <a:t>จบการนำเสนอ 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8E950F5D-B615-4335-86FA-92BCF00CDBA1}"/>
              </a:ext>
            </a:extLst>
          </p:cNvPr>
          <p:cNvSpPr txBox="1">
            <a:spLocks/>
          </p:cNvSpPr>
          <p:nvPr/>
        </p:nvSpPr>
        <p:spPr>
          <a:xfrm>
            <a:off x="1371481" y="5126833"/>
            <a:ext cx="15553728" cy="8640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4000" kern="1200" baseline="0">
                <a:solidFill>
                  <a:schemeClr val="tx2"/>
                </a:solidFill>
                <a:latin typeface="Route 159 UltraLight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ja-JP" sz="4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ขอบคุณคณะกรรมการทุกท่าน</a:t>
            </a:r>
            <a:endParaRPr lang="ja-JP" altLang="en-US" sz="4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円/楕円 3">
            <a:extLst>
              <a:ext uri="{FF2B5EF4-FFF2-40B4-BE49-F238E27FC236}">
                <a16:creationId xmlns:a16="http://schemas.microsoft.com/office/drawing/2014/main" id="{641B5D71-5769-47B4-94B9-5EC09B652A22}"/>
              </a:ext>
            </a:extLst>
          </p:cNvPr>
          <p:cNvSpPr/>
          <p:nvPr/>
        </p:nvSpPr>
        <p:spPr>
          <a:xfrm>
            <a:off x="7039260" y="2492117"/>
            <a:ext cx="864096" cy="864096"/>
          </a:xfrm>
          <a:prstGeom prst="ellipse">
            <a:avLst/>
          </a:prstGeom>
          <a:solidFill>
            <a:srgbClr val="F9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1">
            <a:extLst>
              <a:ext uri="{FF2B5EF4-FFF2-40B4-BE49-F238E27FC236}">
                <a16:creationId xmlns:a16="http://schemas.microsoft.com/office/drawing/2014/main" id="{373CA681-B9FA-4114-8F82-965554626CF4}"/>
              </a:ext>
            </a:extLst>
          </p:cNvPr>
          <p:cNvSpPr/>
          <p:nvPr/>
        </p:nvSpPr>
        <p:spPr>
          <a:xfrm>
            <a:off x="8153859" y="2492117"/>
            <a:ext cx="864096" cy="864096"/>
          </a:xfrm>
          <a:prstGeom prst="ellipse">
            <a:avLst/>
          </a:prstGeom>
          <a:solidFill>
            <a:srgbClr val="ED34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円/楕円 12">
            <a:extLst>
              <a:ext uri="{FF2B5EF4-FFF2-40B4-BE49-F238E27FC236}">
                <a16:creationId xmlns:a16="http://schemas.microsoft.com/office/drawing/2014/main" id="{2F64A57E-6AA9-47ED-B753-3FAD9F861D53}"/>
              </a:ext>
            </a:extLst>
          </p:cNvPr>
          <p:cNvSpPr/>
          <p:nvPr/>
        </p:nvSpPr>
        <p:spPr>
          <a:xfrm>
            <a:off x="9268458" y="2492117"/>
            <a:ext cx="864096" cy="864096"/>
          </a:xfrm>
          <a:prstGeom prst="ellipse">
            <a:avLst/>
          </a:prstGeom>
          <a:solidFill>
            <a:srgbClr val="EE15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円/楕円 13">
            <a:extLst>
              <a:ext uri="{FF2B5EF4-FFF2-40B4-BE49-F238E27FC236}">
                <a16:creationId xmlns:a16="http://schemas.microsoft.com/office/drawing/2014/main" id="{78945738-C24D-45E9-AD2F-55D6E1640B7D}"/>
              </a:ext>
            </a:extLst>
          </p:cNvPr>
          <p:cNvSpPr/>
          <p:nvPr/>
        </p:nvSpPr>
        <p:spPr>
          <a:xfrm>
            <a:off x="10383056" y="2492117"/>
            <a:ext cx="864096" cy="86409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6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3">
            <a:extLst>
              <a:ext uri="{FF2B5EF4-FFF2-40B4-BE49-F238E27FC236}">
                <a16:creationId xmlns:a16="http://schemas.microsoft.com/office/drawing/2014/main" id="{DAF32BE0-5924-4FF5-AAC3-4761AD8795D7}"/>
              </a:ext>
            </a:extLst>
          </p:cNvPr>
          <p:cNvSpPr/>
          <p:nvPr/>
        </p:nvSpPr>
        <p:spPr>
          <a:xfrm flipV="1">
            <a:off x="4945857" y="825783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7" name="正方形/長方形 7">
            <a:extLst>
              <a:ext uri="{FF2B5EF4-FFF2-40B4-BE49-F238E27FC236}">
                <a16:creationId xmlns:a16="http://schemas.microsoft.com/office/drawing/2014/main" id="{4FDD7BEC-FFF2-482F-A47A-BF0D496B69AD}"/>
              </a:ext>
            </a:extLst>
          </p:cNvPr>
          <p:cNvSpPr/>
          <p:nvPr/>
        </p:nvSpPr>
        <p:spPr>
          <a:xfrm flipV="1">
            <a:off x="6048851" y="826307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8" name="正方形/長方形 8">
            <a:extLst>
              <a:ext uri="{FF2B5EF4-FFF2-40B4-BE49-F238E27FC236}">
                <a16:creationId xmlns:a16="http://schemas.microsoft.com/office/drawing/2014/main" id="{09C8D55C-E9C0-476A-B8E0-8CB774EA8155}"/>
              </a:ext>
            </a:extLst>
          </p:cNvPr>
          <p:cNvSpPr/>
          <p:nvPr/>
        </p:nvSpPr>
        <p:spPr>
          <a:xfrm flipV="1">
            <a:off x="7126960" y="826306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4373143" y="58873"/>
            <a:ext cx="42899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Impact" panose="020B0806030902050204" pitchFamily="34" charset="0"/>
              </a:rPr>
              <a:t>ภาระงานในด้านการสอน</a:t>
            </a:r>
          </a:p>
        </p:txBody>
      </p:sp>
      <p:sp>
        <p:nvSpPr>
          <p:cNvPr id="32" name="アーチ 33">
            <a:extLst>
              <a:ext uri="{FF2B5EF4-FFF2-40B4-BE49-F238E27FC236}">
                <a16:creationId xmlns:a16="http://schemas.microsoft.com/office/drawing/2014/main" id="{5B6B0BC2-F067-4DF1-AE69-9686B9B13F72}"/>
              </a:ext>
            </a:extLst>
          </p:cNvPr>
          <p:cNvSpPr/>
          <p:nvPr/>
        </p:nvSpPr>
        <p:spPr>
          <a:xfrm rot="3600000">
            <a:off x="2537271" y="1601271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00ACE2">
              <a:lumMod val="60000"/>
              <a:lumOff val="40000"/>
            </a:srgb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3" name="アーチ 34">
            <a:extLst>
              <a:ext uri="{FF2B5EF4-FFF2-40B4-BE49-F238E27FC236}">
                <a16:creationId xmlns:a16="http://schemas.microsoft.com/office/drawing/2014/main" id="{4F1A66E8-5717-49C5-985E-872187E6227B}"/>
              </a:ext>
            </a:extLst>
          </p:cNvPr>
          <p:cNvSpPr/>
          <p:nvPr/>
        </p:nvSpPr>
        <p:spPr>
          <a:xfrm rot="6618510">
            <a:off x="2653859" y="1717859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rgbClr val="00ACE2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4" name="テキスト プレースホルダー 6">
            <a:extLst>
              <a:ext uri="{FF2B5EF4-FFF2-40B4-BE49-F238E27FC236}">
                <a16:creationId xmlns:a16="http://schemas.microsoft.com/office/drawing/2014/main" id="{5152031D-8780-4BDC-AFA0-ED1C865B9CA1}"/>
              </a:ext>
            </a:extLst>
          </p:cNvPr>
          <p:cNvSpPr txBox="1">
            <a:spLocks/>
          </p:cNvSpPr>
          <p:nvPr/>
        </p:nvSpPr>
        <p:spPr>
          <a:xfrm>
            <a:off x="3394650" y="1893891"/>
            <a:ext cx="10930950" cy="790352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600" kern="1200" baseline="0">
                <a:solidFill>
                  <a:schemeClr val="accent1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th-TH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ปฏิบัติหน้าที่ด้านการสอนในกลุ่มสาระการเรียนรู้  </a:t>
            </a:r>
          </a:p>
        </p:txBody>
      </p:sp>
      <p:sp>
        <p:nvSpPr>
          <p:cNvPr id="35" name="テキスト プレースホルダー 6">
            <a:extLst>
              <a:ext uri="{FF2B5EF4-FFF2-40B4-BE49-F238E27FC236}">
                <a16:creationId xmlns:a16="http://schemas.microsoft.com/office/drawing/2014/main" id="{6536C7B6-5047-4855-856B-E7B56DCDD30C}"/>
              </a:ext>
            </a:extLst>
          </p:cNvPr>
          <p:cNvSpPr txBox="1">
            <a:spLocks/>
          </p:cNvSpPr>
          <p:nvPr/>
        </p:nvSpPr>
        <p:spPr>
          <a:xfrm>
            <a:off x="4079532" y="2564449"/>
            <a:ext cx="15121735" cy="5015755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th-TH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การงานอาชีพและเทคโนโลยี (คอมพิวเตอร์)</a:t>
            </a:r>
          </a:p>
          <a:p>
            <a:pPr lvl="0">
              <a:lnSpc>
                <a:spcPct val="100000"/>
              </a:lnSpc>
            </a:pP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ภาคเรียนที่1/2562 ชั้นมัธยมศึกษาปีที่ </a:t>
            </a:r>
            <a:r>
              <a:rPr lang="en-US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1,3</a:t>
            </a: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 4</a:t>
            </a:r>
            <a:b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จำนวน29คาบ/สัปดาห์ (ครูที่ปรึกษาชั้นมัธยมศึกษาปีที่ </a:t>
            </a:r>
            <a:r>
              <a:rPr lang="en-US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lvl="0">
              <a:lnSpc>
                <a:spcPct val="100000"/>
              </a:lnSpc>
            </a:pP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ภาคเรียนที่2/2562 ชั้นมัธยมศึกษาปีที่ </a:t>
            </a:r>
            <a:r>
              <a:rPr lang="en-US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 </a:t>
            </a:r>
            <a:r>
              <a:rPr lang="en-US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b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จำนวน31คาบ/สัปดาห์ (ครูที่ปรึกษาชั้นมัธยมศึกษาปีที่ </a:t>
            </a:r>
            <a:r>
              <a:rPr lang="en-US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lvl="0">
              <a:lnSpc>
                <a:spcPct val="100000"/>
              </a:lnSpc>
            </a:pP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アーチ 37">
            <a:extLst>
              <a:ext uri="{FF2B5EF4-FFF2-40B4-BE49-F238E27FC236}">
                <a16:creationId xmlns:a16="http://schemas.microsoft.com/office/drawing/2014/main" id="{C29AA283-7CE2-45BB-8F0D-94E65DE21859}"/>
              </a:ext>
            </a:extLst>
          </p:cNvPr>
          <p:cNvSpPr/>
          <p:nvPr/>
        </p:nvSpPr>
        <p:spPr>
          <a:xfrm rot="3600000">
            <a:off x="2537271" y="6230975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87C32F">
              <a:lumMod val="60000"/>
              <a:lumOff val="40000"/>
            </a:srgb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7" name="アーチ 38">
            <a:extLst>
              <a:ext uri="{FF2B5EF4-FFF2-40B4-BE49-F238E27FC236}">
                <a16:creationId xmlns:a16="http://schemas.microsoft.com/office/drawing/2014/main" id="{BA6B3AED-2250-4517-B61D-84696AD4025C}"/>
              </a:ext>
            </a:extLst>
          </p:cNvPr>
          <p:cNvSpPr/>
          <p:nvPr/>
        </p:nvSpPr>
        <p:spPr>
          <a:xfrm rot="6618510">
            <a:off x="2653859" y="6347563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rgbClr val="87C32F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8" name="テキスト プレースホルダー 6">
            <a:extLst>
              <a:ext uri="{FF2B5EF4-FFF2-40B4-BE49-F238E27FC236}">
                <a16:creationId xmlns:a16="http://schemas.microsoft.com/office/drawing/2014/main" id="{DF81999E-38E0-4706-ACE9-A149F64A42C0}"/>
              </a:ext>
            </a:extLst>
          </p:cNvPr>
          <p:cNvSpPr txBox="1">
            <a:spLocks/>
          </p:cNvSpPr>
          <p:nvPr/>
        </p:nvSpPr>
        <p:spPr>
          <a:xfrm>
            <a:off x="3394650" y="6561695"/>
            <a:ext cx="13388400" cy="790352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600" kern="1200" baseline="0">
                <a:solidFill>
                  <a:schemeClr val="accent3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h-TH" altLang="ja-JP" sz="6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กิจกรรมพัฒนาผู้เรียน</a:t>
            </a:r>
          </a:p>
        </p:txBody>
      </p:sp>
      <p:sp>
        <p:nvSpPr>
          <p:cNvPr id="39" name="テキスト プレースホルダー 6">
            <a:extLst>
              <a:ext uri="{FF2B5EF4-FFF2-40B4-BE49-F238E27FC236}">
                <a16:creationId xmlns:a16="http://schemas.microsoft.com/office/drawing/2014/main" id="{3425E809-0222-493D-A9AB-8C872DB78F06}"/>
              </a:ext>
            </a:extLst>
          </p:cNvPr>
          <p:cNvSpPr txBox="1">
            <a:spLocks/>
          </p:cNvSpPr>
          <p:nvPr/>
        </p:nvSpPr>
        <p:spPr>
          <a:xfrm>
            <a:off x="4080665" y="6810672"/>
            <a:ext cx="13938025" cy="1275244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ja-JP" sz="5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ja-JP" sz="5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กิจกรรมลูกเสือ จำนวน 1 ชม.</a:t>
            </a:r>
            <a:endParaRPr kumimoji="1" lang="ja-JP" altLang="en-US" sz="540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40" name="アーチ 18">
            <a:extLst>
              <a:ext uri="{FF2B5EF4-FFF2-40B4-BE49-F238E27FC236}">
                <a16:creationId xmlns:a16="http://schemas.microsoft.com/office/drawing/2014/main" id="{8AF8D722-EDAE-4F36-A244-9127AB301FF8}"/>
              </a:ext>
            </a:extLst>
          </p:cNvPr>
          <p:cNvSpPr/>
          <p:nvPr/>
        </p:nvSpPr>
        <p:spPr>
          <a:xfrm rot="3600000">
            <a:off x="2536138" y="7951852"/>
            <a:ext cx="1492195" cy="1492195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rgbClr val="FD497C">
              <a:lumMod val="60000"/>
              <a:lumOff val="40000"/>
            </a:srgb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41" name="アーチ 19">
            <a:extLst>
              <a:ext uri="{FF2B5EF4-FFF2-40B4-BE49-F238E27FC236}">
                <a16:creationId xmlns:a16="http://schemas.microsoft.com/office/drawing/2014/main" id="{AEDFE4C2-0C67-441F-8E68-FB7E3C5C7AFF}"/>
              </a:ext>
            </a:extLst>
          </p:cNvPr>
          <p:cNvSpPr/>
          <p:nvPr/>
        </p:nvSpPr>
        <p:spPr>
          <a:xfrm rot="6618510">
            <a:off x="2652726" y="8068440"/>
            <a:ext cx="1259018" cy="12590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rgbClr val="FD497C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5BB8D1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42" name="テキスト プレースホルダー 6">
            <a:extLst>
              <a:ext uri="{FF2B5EF4-FFF2-40B4-BE49-F238E27FC236}">
                <a16:creationId xmlns:a16="http://schemas.microsoft.com/office/drawing/2014/main" id="{DDDC3F93-FFB9-4884-8AA4-E895C63C098F}"/>
              </a:ext>
            </a:extLst>
          </p:cNvPr>
          <p:cNvSpPr txBox="1">
            <a:spLocks/>
          </p:cNvSpPr>
          <p:nvPr/>
        </p:nvSpPr>
        <p:spPr>
          <a:xfrm>
            <a:off x="3393517" y="8282572"/>
            <a:ext cx="7426863" cy="790352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600" kern="1200" baseline="0">
                <a:solidFill>
                  <a:schemeClr val="accent2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6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6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งานชุมนุม</a:t>
            </a:r>
            <a:endParaRPr kumimoji="1" lang="ja-JP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テキスト プレースホルダー 6">
            <a:extLst>
              <a:ext uri="{FF2B5EF4-FFF2-40B4-BE49-F238E27FC236}">
                <a16:creationId xmlns:a16="http://schemas.microsoft.com/office/drawing/2014/main" id="{BCC04AB6-B95D-4873-B9D7-5632EC3928D2}"/>
              </a:ext>
            </a:extLst>
          </p:cNvPr>
          <p:cNvSpPr txBox="1">
            <a:spLocks/>
          </p:cNvSpPr>
          <p:nvPr/>
        </p:nvSpPr>
        <p:spPr>
          <a:xfrm>
            <a:off x="4079532" y="8550599"/>
            <a:ext cx="13938025" cy="1275244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5400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altLang="ja-JP" sz="5400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สอวน.คอมพิวเตอร์และหุ่นยนต์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79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5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5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450"/>
                            </p:stCondLst>
                            <p:childTnLst>
                              <p:par>
                                <p:cTn id="9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2" grpId="1" animBg="1"/>
      <p:bldP spid="33" grpId="0" animBg="1"/>
      <p:bldP spid="33" grpId="1" animBg="1"/>
      <p:bldP spid="34" grpId="0"/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/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0" grpId="1" animBg="1"/>
      <p:bldP spid="41" grpId="0" animBg="1"/>
      <p:bldP spid="41" grpId="1" animBg="1"/>
      <p:bldP spid="42" grpId="0"/>
      <p:bldP spid="4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FA40BCBE-1144-4778-BE0A-4824A5A5CD74}"/>
              </a:ext>
            </a:extLst>
          </p:cNvPr>
          <p:cNvSpPr/>
          <p:nvPr/>
        </p:nvSpPr>
        <p:spPr>
          <a:xfrm>
            <a:off x="-1" y="8268511"/>
            <a:ext cx="18286413" cy="20651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  <p:sp>
        <p:nvSpPr>
          <p:cNvPr id="26" name="正方形/長方形 3">
            <a:extLst>
              <a:ext uri="{FF2B5EF4-FFF2-40B4-BE49-F238E27FC236}">
                <a16:creationId xmlns:a16="http://schemas.microsoft.com/office/drawing/2014/main" id="{DAF32BE0-5924-4FF5-AAC3-4761AD8795D7}"/>
              </a:ext>
            </a:extLst>
          </p:cNvPr>
          <p:cNvSpPr/>
          <p:nvPr/>
        </p:nvSpPr>
        <p:spPr>
          <a:xfrm flipV="1">
            <a:off x="4637582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7" name="正方形/長方形 7">
            <a:extLst>
              <a:ext uri="{FF2B5EF4-FFF2-40B4-BE49-F238E27FC236}">
                <a16:creationId xmlns:a16="http://schemas.microsoft.com/office/drawing/2014/main" id="{4FDD7BEC-FFF2-482F-A47A-BF0D496B69AD}"/>
              </a:ext>
            </a:extLst>
          </p:cNvPr>
          <p:cNvSpPr/>
          <p:nvPr/>
        </p:nvSpPr>
        <p:spPr>
          <a:xfrm flipV="1">
            <a:off x="5673500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8" name="正方形/長方形 8">
            <a:extLst>
              <a:ext uri="{FF2B5EF4-FFF2-40B4-BE49-F238E27FC236}">
                <a16:creationId xmlns:a16="http://schemas.microsoft.com/office/drawing/2014/main" id="{09C8D55C-E9C0-476A-B8E0-8CB774EA8155}"/>
              </a:ext>
            </a:extLst>
          </p:cNvPr>
          <p:cNvSpPr/>
          <p:nvPr/>
        </p:nvSpPr>
        <p:spPr>
          <a:xfrm flipV="1">
            <a:off x="6705453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4792038" y="154123"/>
            <a:ext cx="26901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Impact" panose="020B0806030902050204" pitchFamily="34" charset="0"/>
              </a:rPr>
              <a:t>ภาระงานพิเศษ</a:t>
            </a:r>
          </a:p>
        </p:txBody>
      </p:sp>
      <p:sp>
        <p:nvSpPr>
          <p:cNvPr id="8" name="テキスト プレースホルダー 6">
            <a:extLst>
              <a:ext uri="{FF2B5EF4-FFF2-40B4-BE49-F238E27FC236}">
                <a16:creationId xmlns:a16="http://schemas.microsoft.com/office/drawing/2014/main" id="{C480A713-37F4-4465-88C5-2E6ADA49DF96}"/>
              </a:ext>
            </a:extLst>
          </p:cNvPr>
          <p:cNvSpPr txBox="1">
            <a:spLocks/>
          </p:cNvSpPr>
          <p:nvPr/>
        </p:nvSpPr>
        <p:spPr>
          <a:xfrm>
            <a:off x="913242" y="1219472"/>
            <a:ext cx="7448679" cy="1183533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3200" i="0" kern="1200" baseline="0">
                <a:solidFill>
                  <a:schemeClr val="accent1"/>
                </a:solidFill>
                <a:latin typeface="Route 159 SemiBold" pitchFamily="50" charset="0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ฝ่ายบริหารงานวิชาการ</a:t>
            </a:r>
            <a:endParaRPr kumimoji="1" lang="ja-JP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テキスト プレースホルダー 6">
            <a:extLst>
              <a:ext uri="{FF2B5EF4-FFF2-40B4-BE49-F238E27FC236}">
                <a16:creationId xmlns:a16="http://schemas.microsoft.com/office/drawing/2014/main" id="{1D482F3E-6A33-4747-B33C-42BF44400A68}"/>
              </a:ext>
            </a:extLst>
          </p:cNvPr>
          <p:cNvSpPr txBox="1">
            <a:spLocks/>
          </p:cNvSpPr>
          <p:nvPr/>
        </p:nvSpPr>
        <p:spPr>
          <a:xfrm>
            <a:off x="913242" y="2144645"/>
            <a:ext cx="12928053" cy="1299776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8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5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altLang="ja-JP" sz="5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งานสารสนเทศโรงเรียน ทำหน้าที่ดูแลและพัฒนาเว็บไซต์โรงเรียน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図プレースホルダー 12">
            <a:extLst>
              <a:ext uri="{FF2B5EF4-FFF2-40B4-BE49-F238E27FC236}">
                <a16:creationId xmlns:a16="http://schemas.microsoft.com/office/drawing/2014/main" id="{83538BE1-E18E-45A2-8B3B-5CB52B7BECA0}"/>
              </a:ext>
            </a:extLst>
          </p:cNvPr>
          <p:cNvSpPr txBox="1">
            <a:spLocks/>
          </p:cNvSpPr>
          <p:nvPr/>
        </p:nvSpPr>
        <p:spPr>
          <a:xfrm>
            <a:off x="2384014" y="9319479"/>
            <a:ext cx="552341" cy="552341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Open Sans"/>
                <a:cs typeface="+mn-cs"/>
              </a:rPr>
              <a:t>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pic>
        <p:nvPicPr>
          <p:cNvPr id="30" name="図 7">
            <a:extLst>
              <a:ext uri="{FF2B5EF4-FFF2-40B4-BE49-F238E27FC236}">
                <a16:creationId xmlns:a16="http://schemas.microsoft.com/office/drawing/2014/main" id="{62146533-BED6-4C0A-919F-AED8CDBE4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20" y="3394283"/>
            <a:ext cx="7911618" cy="6409096"/>
          </a:xfrm>
          <a:prstGeom prst="rect">
            <a:avLst/>
          </a:prstGeom>
        </p:spPr>
      </p:pic>
      <p:pic>
        <p:nvPicPr>
          <p:cNvPr id="31" name="図 8">
            <a:extLst>
              <a:ext uri="{FF2B5EF4-FFF2-40B4-BE49-F238E27FC236}">
                <a16:creationId xmlns:a16="http://schemas.microsoft.com/office/drawing/2014/main" id="{70681534-3B77-48EE-ADF2-284600676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275" y="4356664"/>
            <a:ext cx="3830770" cy="5446715"/>
          </a:xfrm>
          <a:prstGeom prst="rect">
            <a:avLst/>
          </a:prstGeom>
        </p:spPr>
      </p:pic>
      <p:pic>
        <p:nvPicPr>
          <p:cNvPr id="32" name="図 9">
            <a:extLst>
              <a:ext uri="{FF2B5EF4-FFF2-40B4-BE49-F238E27FC236}">
                <a16:creationId xmlns:a16="http://schemas.microsoft.com/office/drawing/2014/main" id="{80F5DCE0-C887-4776-8CD8-D1E00372A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0" y="5637715"/>
            <a:ext cx="2044962" cy="4165664"/>
          </a:xfrm>
          <a:prstGeom prst="rect">
            <a:avLst/>
          </a:prstGeom>
        </p:spPr>
      </p:pic>
      <p:sp>
        <p:nvSpPr>
          <p:cNvPr id="33" name="図プレースホルダー 8">
            <a:extLst>
              <a:ext uri="{FF2B5EF4-FFF2-40B4-BE49-F238E27FC236}">
                <a16:creationId xmlns:a16="http://schemas.microsoft.com/office/drawing/2014/main" id="{897DCE9B-BC83-47DD-8BE2-1497B2970E69}"/>
              </a:ext>
            </a:extLst>
          </p:cNvPr>
          <p:cNvSpPr txBox="1">
            <a:spLocks/>
          </p:cNvSpPr>
          <p:nvPr/>
        </p:nvSpPr>
        <p:spPr>
          <a:xfrm>
            <a:off x="2389883" y="6167972"/>
            <a:ext cx="1709737" cy="310515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34" name="図プレースホルダー 8">
            <a:extLst>
              <a:ext uri="{FF2B5EF4-FFF2-40B4-BE49-F238E27FC236}">
                <a16:creationId xmlns:a16="http://schemas.microsoft.com/office/drawing/2014/main" id="{60509810-1CCB-41DB-830A-6D8F9BAAD116}"/>
              </a:ext>
            </a:extLst>
          </p:cNvPr>
          <p:cNvSpPr txBox="1">
            <a:spLocks/>
          </p:cNvSpPr>
          <p:nvPr/>
        </p:nvSpPr>
        <p:spPr>
          <a:xfrm>
            <a:off x="4484785" y="3664313"/>
            <a:ext cx="7335815" cy="405623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35" name="図プレースホルダー 8">
            <a:extLst>
              <a:ext uri="{FF2B5EF4-FFF2-40B4-BE49-F238E27FC236}">
                <a16:creationId xmlns:a16="http://schemas.microsoft.com/office/drawing/2014/main" id="{3F078383-E8C4-463A-8854-AA8D9226B91F}"/>
              </a:ext>
            </a:extLst>
          </p:cNvPr>
          <p:cNvSpPr txBox="1">
            <a:spLocks/>
          </p:cNvSpPr>
          <p:nvPr/>
        </p:nvSpPr>
        <p:spPr>
          <a:xfrm>
            <a:off x="12252444" y="4855353"/>
            <a:ext cx="3314700" cy="443458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91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17" grpId="0"/>
      <p:bldP spid="17" grpId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3">
            <a:extLst>
              <a:ext uri="{FF2B5EF4-FFF2-40B4-BE49-F238E27FC236}">
                <a16:creationId xmlns:a16="http://schemas.microsoft.com/office/drawing/2014/main" id="{DAF32BE0-5924-4FF5-AAC3-4761AD8795D7}"/>
              </a:ext>
            </a:extLst>
          </p:cNvPr>
          <p:cNvSpPr/>
          <p:nvPr/>
        </p:nvSpPr>
        <p:spPr>
          <a:xfrm flipV="1">
            <a:off x="4637582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7" name="正方形/長方形 7">
            <a:extLst>
              <a:ext uri="{FF2B5EF4-FFF2-40B4-BE49-F238E27FC236}">
                <a16:creationId xmlns:a16="http://schemas.microsoft.com/office/drawing/2014/main" id="{4FDD7BEC-FFF2-482F-A47A-BF0D496B69AD}"/>
              </a:ext>
            </a:extLst>
          </p:cNvPr>
          <p:cNvSpPr/>
          <p:nvPr/>
        </p:nvSpPr>
        <p:spPr>
          <a:xfrm flipV="1">
            <a:off x="5673500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8" name="正方形/長方形 8">
            <a:extLst>
              <a:ext uri="{FF2B5EF4-FFF2-40B4-BE49-F238E27FC236}">
                <a16:creationId xmlns:a16="http://schemas.microsoft.com/office/drawing/2014/main" id="{09C8D55C-E9C0-476A-B8E0-8CB774EA8155}"/>
              </a:ext>
            </a:extLst>
          </p:cNvPr>
          <p:cNvSpPr/>
          <p:nvPr/>
        </p:nvSpPr>
        <p:spPr>
          <a:xfrm flipV="1">
            <a:off x="6705453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1482646" y="154123"/>
            <a:ext cx="93089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altLang="zh-CN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Impact" panose="020B0806030902050204" pitchFamily="34" charset="0"/>
              </a:rPr>
              <a:t>แบบประเมินการเตรียมความพร้อมและพัฒนาอย่างเข้ม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3F9CCD8-FAFC-4CE8-96C4-9E7D41C40DED}"/>
              </a:ext>
            </a:extLst>
          </p:cNvPr>
          <p:cNvSpPr txBox="1"/>
          <p:nvPr/>
        </p:nvSpPr>
        <p:spPr>
          <a:xfrm>
            <a:off x="6224997" y="3728804"/>
            <a:ext cx="6228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ด้านการปฏิบัติตน</a:t>
            </a:r>
            <a:endParaRPr lang="en-US" sz="9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6B252B96-3CC9-4829-A80F-0B0C9E922738}"/>
              </a:ext>
            </a:extLst>
          </p:cNvPr>
          <p:cNvSpPr/>
          <p:nvPr/>
        </p:nvSpPr>
        <p:spPr>
          <a:xfrm>
            <a:off x="2684833" y="2935733"/>
            <a:ext cx="13015609" cy="31910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0497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411842" y="112294"/>
            <a:ext cx="530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1.วินัยและการรักษาวินัย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25" name="図プレースホルダー 9">
            <a:extLst>
              <a:ext uri="{FF2B5EF4-FFF2-40B4-BE49-F238E27FC236}">
                <a16:creationId xmlns:a16="http://schemas.microsoft.com/office/drawing/2014/main" id="{A123EDA5-5AF6-4124-980B-2E3017332D5F}"/>
              </a:ext>
            </a:extLst>
          </p:cNvPr>
          <p:cNvSpPr txBox="1">
            <a:spLocks/>
          </p:cNvSpPr>
          <p:nvPr/>
        </p:nvSpPr>
        <p:spPr>
          <a:xfrm>
            <a:off x="-1" y="2407196"/>
            <a:ext cx="4462687" cy="468052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06A390CC-AB4D-4288-9707-10D21E4C48FF}"/>
              </a:ext>
            </a:extLst>
          </p:cNvPr>
          <p:cNvSpPr txBox="1">
            <a:spLocks/>
          </p:cNvSpPr>
          <p:nvPr/>
        </p:nvSpPr>
        <p:spPr>
          <a:xfrm>
            <a:off x="4462687" y="2407196"/>
            <a:ext cx="8568950" cy="468052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7" name="図プレースホルダー 9">
            <a:extLst>
              <a:ext uri="{FF2B5EF4-FFF2-40B4-BE49-F238E27FC236}">
                <a16:creationId xmlns:a16="http://schemas.microsoft.com/office/drawing/2014/main" id="{CF28854D-EC7C-4B8B-8AC8-0817320296F9}"/>
              </a:ext>
            </a:extLst>
          </p:cNvPr>
          <p:cNvSpPr txBox="1">
            <a:spLocks/>
          </p:cNvSpPr>
          <p:nvPr/>
        </p:nvSpPr>
        <p:spPr>
          <a:xfrm>
            <a:off x="13031638" y="2407196"/>
            <a:ext cx="5254774" cy="468052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28" name="テキスト プレースホルダー 6">
            <a:extLst>
              <a:ext uri="{FF2B5EF4-FFF2-40B4-BE49-F238E27FC236}">
                <a16:creationId xmlns:a16="http://schemas.microsoft.com/office/drawing/2014/main" id="{742207A5-5E38-4E99-A1D6-21C7BCF6595C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การแสดงออกทางกิริยา การสื่อสารระหว่างผู้เรียน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正方形/長方形 12">
            <a:extLst>
              <a:ext uri="{FF2B5EF4-FFF2-40B4-BE49-F238E27FC236}">
                <a16:creationId xmlns:a16="http://schemas.microsoft.com/office/drawing/2014/main" id="{DDC609CF-939C-434F-B9B7-ED89AEB801BA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B143D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1" name="正方形/長方形 13">
            <a:extLst>
              <a:ext uri="{FF2B5EF4-FFF2-40B4-BE49-F238E27FC236}">
                <a16:creationId xmlns:a16="http://schemas.microsoft.com/office/drawing/2014/main" id="{D1EA9F42-5E3C-4349-BE1C-BF68D55AD59B}"/>
              </a:ext>
            </a:extLst>
          </p:cNvPr>
          <p:cNvSpPr/>
          <p:nvPr/>
        </p:nvSpPr>
        <p:spPr>
          <a:xfrm>
            <a:off x="-2" y="7087716"/>
            <a:ext cx="4463523" cy="144016"/>
          </a:xfrm>
          <a:prstGeom prst="rect">
            <a:avLst/>
          </a:prstGeom>
          <a:solidFill>
            <a:srgbClr val="FD497C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2" name="正方形/長方形 14">
            <a:extLst>
              <a:ext uri="{FF2B5EF4-FFF2-40B4-BE49-F238E27FC236}">
                <a16:creationId xmlns:a16="http://schemas.microsoft.com/office/drawing/2014/main" id="{A0D712A2-E440-4F5E-9D10-C3FBE1A88C82}"/>
              </a:ext>
            </a:extLst>
          </p:cNvPr>
          <p:cNvSpPr/>
          <p:nvPr/>
        </p:nvSpPr>
        <p:spPr>
          <a:xfrm>
            <a:off x="4463522" y="7087716"/>
            <a:ext cx="8568007" cy="144016"/>
          </a:xfrm>
          <a:prstGeom prst="rect">
            <a:avLst/>
          </a:prstGeom>
          <a:solidFill>
            <a:srgbClr val="87C32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33" name="正方形/長方形 15">
            <a:extLst>
              <a:ext uri="{FF2B5EF4-FFF2-40B4-BE49-F238E27FC236}">
                <a16:creationId xmlns:a16="http://schemas.microsoft.com/office/drawing/2014/main" id="{45464A53-C4C1-4C28-B2FA-D484AA104FEA}"/>
              </a:ext>
            </a:extLst>
          </p:cNvPr>
          <p:cNvSpPr/>
          <p:nvPr/>
        </p:nvSpPr>
        <p:spPr>
          <a:xfrm>
            <a:off x="13031637" y="7087716"/>
            <a:ext cx="5254774" cy="144016"/>
          </a:xfrm>
          <a:prstGeom prst="rect">
            <a:avLst/>
          </a:prstGeom>
          <a:solidFill>
            <a:srgbClr val="00ACE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9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5" grpId="0" animBg="1"/>
      <p:bldP spid="26" grpId="0" animBg="1"/>
      <p:bldP spid="27" grpId="0" animBg="1"/>
      <p:bldP spid="28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5">
            <a:extLst>
              <a:ext uri="{FF2B5EF4-FFF2-40B4-BE49-F238E27FC236}">
                <a16:creationId xmlns:a16="http://schemas.microsoft.com/office/drawing/2014/main" id="{EB354FB9-1D94-44BC-87C1-F328B3C91E1A}"/>
              </a:ext>
            </a:extLst>
          </p:cNvPr>
          <p:cNvSpPr/>
          <p:nvPr/>
        </p:nvSpPr>
        <p:spPr>
          <a:xfrm>
            <a:off x="3411842" y="112294"/>
            <a:ext cx="53046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1.วินัยและการรักษาวินัย</a:t>
            </a:r>
          </a:p>
        </p:txBody>
      </p:sp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93CD6096-6B39-422B-BDE2-9328EEA00DBF}"/>
              </a:ext>
            </a:extLst>
          </p:cNvPr>
          <p:cNvSpPr/>
          <p:nvPr/>
        </p:nvSpPr>
        <p:spPr>
          <a:xfrm flipV="1">
            <a:off x="4412994" y="953300"/>
            <a:ext cx="1102994" cy="59992"/>
          </a:xfrm>
          <a:prstGeom prst="rect">
            <a:avLst/>
          </a:prstGeom>
          <a:solidFill>
            <a:srgbClr val="4ECD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7" name="正方形/長方形 7">
            <a:extLst>
              <a:ext uri="{FF2B5EF4-FFF2-40B4-BE49-F238E27FC236}">
                <a16:creationId xmlns:a16="http://schemas.microsoft.com/office/drawing/2014/main" id="{3F7F3AC8-C7E0-4A15-BA0A-722AB0BF2C45}"/>
              </a:ext>
            </a:extLst>
          </p:cNvPr>
          <p:cNvSpPr/>
          <p:nvPr/>
        </p:nvSpPr>
        <p:spPr>
          <a:xfrm flipV="1">
            <a:off x="5448912" y="955124"/>
            <a:ext cx="1102994" cy="59992"/>
          </a:xfrm>
          <a:prstGeom prst="rect">
            <a:avLst/>
          </a:prstGeom>
          <a:solidFill>
            <a:srgbClr val="A3E5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8" name="正方形/長方形 8">
            <a:extLst>
              <a:ext uri="{FF2B5EF4-FFF2-40B4-BE49-F238E27FC236}">
                <a16:creationId xmlns:a16="http://schemas.microsoft.com/office/drawing/2014/main" id="{D8143B61-C18D-460E-AE17-A519E25F5093}"/>
              </a:ext>
            </a:extLst>
          </p:cNvPr>
          <p:cNvSpPr/>
          <p:nvPr/>
        </p:nvSpPr>
        <p:spPr>
          <a:xfrm flipV="1">
            <a:off x="6480865" y="956948"/>
            <a:ext cx="1035918" cy="56344"/>
          </a:xfrm>
          <a:prstGeom prst="rect">
            <a:avLst/>
          </a:prstGeom>
          <a:solidFill>
            <a:srgbClr val="FF6B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</a:endParaRPr>
          </a:p>
        </p:txBody>
      </p:sp>
      <p:sp>
        <p:nvSpPr>
          <p:cNvPr id="9" name="図プレースホルダー 5">
            <a:extLst>
              <a:ext uri="{FF2B5EF4-FFF2-40B4-BE49-F238E27FC236}">
                <a16:creationId xmlns:a16="http://schemas.microsoft.com/office/drawing/2014/main" id="{808FC1CB-D1B4-4BAB-98D2-D50DE1125C3D}"/>
              </a:ext>
            </a:extLst>
          </p:cNvPr>
          <p:cNvSpPr txBox="1">
            <a:spLocks/>
          </p:cNvSpPr>
          <p:nvPr/>
        </p:nvSpPr>
        <p:spPr>
          <a:xfrm>
            <a:off x="467501" y="2368873"/>
            <a:ext cx="5304657" cy="49302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0" name="図プレースホルダー 5">
            <a:extLst>
              <a:ext uri="{FF2B5EF4-FFF2-40B4-BE49-F238E27FC236}">
                <a16:creationId xmlns:a16="http://schemas.microsoft.com/office/drawing/2014/main" id="{08B3B5B2-0A5C-47DD-B894-EC5E5BE5F41D}"/>
              </a:ext>
            </a:extLst>
          </p:cNvPr>
          <p:cNvSpPr txBox="1">
            <a:spLocks/>
          </p:cNvSpPr>
          <p:nvPr/>
        </p:nvSpPr>
        <p:spPr>
          <a:xfrm>
            <a:off x="6245843" y="2368873"/>
            <a:ext cx="5304201" cy="493022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1" name="図プレースホルダー 5">
            <a:extLst>
              <a:ext uri="{FF2B5EF4-FFF2-40B4-BE49-F238E27FC236}">
                <a16:creationId xmlns:a16="http://schemas.microsoft.com/office/drawing/2014/main" id="{95FFB015-7806-4C23-B924-C18636AC9CE3}"/>
              </a:ext>
            </a:extLst>
          </p:cNvPr>
          <p:cNvSpPr txBox="1">
            <a:spLocks/>
          </p:cNvSpPr>
          <p:nvPr/>
        </p:nvSpPr>
        <p:spPr>
          <a:xfrm>
            <a:off x="11940390" y="2368873"/>
            <a:ext cx="5961692" cy="493022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BDAFD86F-C6E9-462F-9125-DB8F043610BF}"/>
              </a:ext>
            </a:extLst>
          </p:cNvPr>
          <p:cNvSpPr txBox="1">
            <a:spLocks/>
          </p:cNvSpPr>
          <p:nvPr/>
        </p:nvSpPr>
        <p:spPr>
          <a:xfrm>
            <a:off x="468169" y="6283439"/>
            <a:ext cx="5304201" cy="1015663"/>
          </a:xfrm>
          <a:prstGeom prst="rect">
            <a:avLst/>
          </a:prstGeom>
          <a:solidFill>
            <a:srgbClr val="00ACE2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พิธี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ทวบ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ทวนคำปฏิญาณและสวนสนามประจำปี 2562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テキスト プレースホルダー 13">
            <a:extLst>
              <a:ext uri="{FF2B5EF4-FFF2-40B4-BE49-F238E27FC236}">
                <a16:creationId xmlns:a16="http://schemas.microsoft.com/office/drawing/2014/main" id="{69B78A77-0310-47A0-B4E4-9281152975C4}"/>
              </a:ext>
            </a:extLst>
          </p:cNvPr>
          <p:cNvSpPr txBox="1">
            <a:spLocks/>
          </p:cNvSpPr>
          <p:nvPr/>
        </p:nvSpPr>
        <p:spPr>
          <a:xfrm>
            <a:off x="6246344" y="6283439"/>
            <a:ext cx="5303745" cy="1015663"/>
          </a:xfrm>
          <a:prstGeom prst="rect">
            <a:avLst/>
          </a:prstGeom>
          <a:solidFill>
            <a:srgbClr val="87C32F">
              <a:alpha val="80000"/>
            </a:srgbClr>
          </a:solidFill>
        </p:spPr>
        <p:txBody>
          <a:bodyPr vert="horz" lIns="163275" tIns="81638" rIns="163275" bIns="81638" rtlCol="0" anchor="ctr">
            <a:no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3275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ประชุมผู้ปกครองนักเรียน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b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kumimoji="1" lang="th-TH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ภาคเรียนที่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/2562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テキスト プレースホルダー 13">
            <a:extLst>
              <a:ext uri="{FF2B5EF4-FFF2-40B4-BE49-F238E27FC236}">
                <a16:creationId xmlns:a16="http://schemas.microsoft.com/office/drawing/2014/main" id="{7A1DF040-BEB5-4462-BBE5-019644F84658}"/>
              </a:ext>
            </a:extLst>
          </p:cNvPr>
          <p:cNvSpPr txBox="1">
            <a:spLocks/>
          </p:cNvSpPr>
          <p:nvPr/>
        </p:nvSpPr>
        <p:spPr>
          <a:xfrm>
            <a:off x="11940538" y="6283439"/>
            <a:ext cx="5961180" cy="1015663"/>
          </a:xfrm>
          <a:prstGeom prst="rect">
            <a:avLst/>
          </a:prstGeom>
          <a:solidFill>
            <a:srgbClr val="FD497C">
              <a:alpha val="80000"/>
            </a:srgbClr>
          </a:solidFill>
        </p:spPr>
        <p:txBody>
          <a:bodyPr vert="horz" lIns="163275" tIns="81638" rIns="163275" bIns="81638" rtlCol="0" anchor="ctr">
            <a:normAutofit/>
          </a:bodyPr>
          <a:lstStyle>
            <a:lvl1pPr marL="0" indent="0" algn="ctr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th-TH" altLang="ja-JP" sz="3200" b="1" dirty="0">
                <a:solidFill>
                  <a:sysClr val="window" lastClr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ประชุมกลุ่มงานคอมพิวเตอร์</a:t>
            </a:r>
            <a:endParaRPr lang="ja-JP" altLang="en-US" sz="3200" b="1" dirty="0">
              <a:solidFill>
                <a:sysClr val="window" lastClr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テキスト プレースホルダー 6">
            <a:extLst>
              <a:ext uri="{FF2B5EF4-FFF2-40B4-BE49-F238E27FC236}">
                <a16:creationId xmlns:a16="http://schemas.microsoft.com/office/drawing/2014/main" id="{8D2CCC1B-43ED-49DF-A2B1-1BBC31BCFE80}"/>
              </a:ext>
            </a:extLst>
          </p:cNvPr>
          <p:cNvSpPr txBox="1">
            <a:spLocks/>
          </p:cNvSpPr>
          <p:nvPr/>
        </p:nvSpPr>
        <p:spPr>
          <a:xfrm>
            <a:off x="1078310" y="7663779"/>
            <a:ext cx="16200313" cy="1530553"/>
          </a:xfrm>
          <a:prstGeom prst="rect">
            <a:avLst/>
          </a:prstGeom>
        </p:spPr>
        <p:txBody>
          <a:bodyPr vert="horz" lIns="163275" tIns="81638" rIns="163275" bIns="81638" rtlCol="0" anchor="t">
            <a:normAutofit fontScale="77500" lnSpcReduction="20000"/>
          </a:bodyPr>
          <a:lstStyle>
            <a:lvl1pPr marL="0" indent="0" algn="l" defTabSz="1632753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632753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altLang="ja-JP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ข้าพเจ้า</a:t>
            </a:r>
            <a:r>
              <a:rPr kumimoji="1" lang="th-TH" altLang="ja-JP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รักในครอบครัวธัญบุรี</a:t>
            </a:r>
            <a:r>
              <a:rPr kumimoji="1" lang="th-TH" altLang="ja-JP" sz="5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แสดงความเค</a:t>
            </a:r>
            <a:r>
              <a:rPr lang="th-TH" altLang="ja-JP" sz="54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ารพต่อผู้บังคับบัญชา และเพื่อนร่วมงาน</a:t>
            </a:r>
            <a:br>
              <a:rPr lang="th-TH" altLang="ja-JP" sz="54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ja-JP" sz="5400" b="1" noProof="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ผู้ปกครองนักเรียน และบุคคลอื่น ๆ  ด้วยความเต็มใจ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453F40E-DF94-4E53-BE96-325AA21B6F81}"/>
              </a:ext>
            </a:extLst>
          </p:cNvPr>
          <p:cNvSpPr/>
          <p:nvPr/>
        </p:nvSpPr>
        <p:spPr>
          <a:xfrm>
            <a:off x="1222326" y="7519764"/>
            <a:ext cx="3240360" cy="72008"/>
          </a:xfrm>
          <a:prstGeom prst="rect">
            <a:avLst/>
          </a:prstGeom>
          <a:solidFill>
            <a:srgbClr val="5BB8D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3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>
</file>

<file path=ppt/theme/theme1.xml><?xml version="1.0" encoding="utf-8"?>
<a:theme xmlns:a="http://schemas.openxmlformats.org/drawingml/2006/main" name="Vega - Footer Only">
  <a:themeElements>
    <a:clrScheme name="Veg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16897</TotalTime>
  <Words>2585</Words>
  <Application>Microsoft Office PowerPoint</Application>
  <PresentationFormat>กำหนดเอง</PresentationFormat>
  <Paragraphs>320</Paragraphs>
  <Slides>48</Slides>
  <Notes>37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11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48</vt:i4>
      </vt:variant>
    </vt:vector>
  </HeadingPairs>
  <TitlesOfParts>
    <vt:vector size="61" baseType="lpstr">
      <vt:lpstr>Route 159 SemiBold</vt:lpstr>
      <vt:lpstr>Open Sans Semibold</vt:lpstr>
      <vt:lpstr>TH SarabunPSK</vt:lpstr>
      <vt:lpstr>Route 159 UltraLight</vt:lpstr>
      <vt:lpstr>Open Sans</vt:lpstr>
      <vt:lpstr>Arial</vt:lpstr>
      <vt:lpstr>Calibri</vt:lpstr>
      <vt:lpstr>Open Sans Light</vt:lpstr>
      <vt:lpstr>Route 159 Bold</vt:lpstr>
      <vt:lpstr>Ubuntu</vt:lpstr>
      <vt:lpstr>Route 159 Light</vt:lpstr>
      <vt:lpstr>Vega - Footer Only</vt:lpstr>
      <vt:lpstr>Vega - Free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Vega</dc:title>
  <dc:creator>Jun</dc:creator>
  <cp:lastModifiedBy>WUT</cp:lastModifiedBy>
  <cp:revision>515</cp:revision>
  <dcterms:created xsi:type="dcterms:W3CDTF">2015-09-05T11:42:45Z</dcterms:created>
  <dcterms:modified xsi:type="dcterms:W3CDTF">2020-04-25T14:33:49Z</dcterms:modified>
</cp:coreProperties>
</file>